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4"/>
  </p:notesMasterIdLst>
  <p:sldIdLst>
    <p:sldId id="258" r:id="rId2"/>
    <p:sldId id="678" r:id="rId3"/>
    <p:sldId id="574" r:id="rId4"/>
    <p:sldId id="636" r:id="rId5"/>
    <p:sldId id="577" r:id="rId6"/>
    <p:sldId id="576" r:id="rId7"/>
    <p:sldId id="611" r:id="rId8"/>
    <p:sldId id="612" r:id="rId9"/>
    <p:sldId id="613" r:id="rId10"/>
    <p:sldId id="614" r:id="rId11"/>
    <p:sldId id="615" r:id="rId12"/>
    <p:sldId id="616" r:id="rId13"/>
    <p:sldId id="617" r:id="rId14"/>
    <p:sldId id="618" r:id="rId15"/>
    <p:sldId id="619" r:id="rId16"/>
    <p:sldId id="620" r:id="rId17"/>
    <p:sldId id="621" r:id="rId18"/>
    <p:sldId id="622" r:id="rId19"/>
    <p:sldId id="623" r:id="rId20"/>
    <p:sldId id="624" r:id="rId21"/>
    <p:sldId id="625" r:id="rId22"/>
    <p:sldId id="626" r:id="rId23"/>
    <p:sldId id="627" r:id="rId24"/>
    <p:sldId id="628" r:id="rId25"/>
    <p:sldId id="629" r:id="rId26"/>
    <p:sldId id="630" r:id="rId27"/>
    <p:sldId id="631" r:id="rId28"/>
    <p:sldId id="632" r:id="rId29"/>
    <p:sldId id="633" r:id="rId30"/>
    <p:sldId id="634" r:id="rId31"/>
    <p:sldId id="635" r:id="rId32"/>
    <p:sldId id="637" r:id="rId33"/>
    <p:sldId id="638" r:id="rId34"/>
    <p:sldId id="578" r:id="rId35"/>
    <p:sldId id="579" r:id="rId36"/>
    <p:sldId id="589" r:id="rId37"/>
    <p:sldId id="682" r:id="rId38"/>
    <p:sldId id="591" r:id="rId39"/>
    <p:sldId id="592" r:id="rId40"/>
    <p:sldId id="593" r:id="rId41"/>
    <p:sldId id="594" r:id="rId42"/>
    <p:sldId id="595" r:id="rId43"/>
    <p:sldId id="596" r:id="rId44"/>
    <p:sldId id="610" r:id="rId45"/>
    <p:sldId id="597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6" r:id="rId54"/>
    <p:sldId id="607" r:id="rId55"/>
    <p:sldId id="608" r:id="rId56"/>
    <p:sldId id="609" r:id="rId57"/>
    <p:sldId id="679" r:id="rId58"/>
    <p:sldId id="680" r:id="rId59"/>
    <p:sldId id="681" r:id="rId60"/>
    <p:sldId id="683" r:id="rId61"/>
    <p:sldId id="580" r:id="rId62"/>
    <p:sldId id="582" r:id="rId63"/>
    <p:sldId id="640" r:id="rId64"/>
    <p:sldId id="639" r:id="rId65"/>
    <p:sldId id="590" r:id="rId66"/>
    <p:sldId id="581" r:id="rId67"/>
    <p:sldId id="583" r:id="rId68"/>
    <p:sldId id="584" r:id="rId69"/>
    <p:sldId id="585" r:id="rId70"/>
    <p:sldId id="586" r:id="rId71"/>
    <p:sldId id="587" r:id="rId72"/>
    <p:sldId id="58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51ACC2-EEC5-423D-903F-AD595FC75773}" v="17" dt="2022-03-20T18:24:03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80" d="100"/>
          <a:sy n="80" d="100"/>
        </p:scale>
        <p:origin x="102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6981FE4-B997-447B-AD25-4F9A19E79072}"/>
    <pc:docChg chg="undo custSel addSld delSld modSld">
      <pc:chgData name="Cristian Chilipirea" userId="34ab170da5908fc4" providerId="LiveId" clId="{D6981FE4-B997-447B-AD25-4F9A19E79072}" dt="2022-02-25T07:51:16.020" v="97" actId="1076"/>
      <pc:docMkLst>
        <pc:docMk/>
      </pc:docMkLst>
      <pc:sldChg chg="modSp mod">
        <pc:chgData name="Cristian Chilipirea" userId="34ab170da5908fc4" providerId="LiveId" clId="{D6981FE4-B997-447B-AD25-4F9A19E79072}" dt="2022-02-25T07:10:05.554" v="5" actId="20577"/>
        <pc:sldMkLst>
          <pc:docMk/>
          <pc:sldMk cId="736295071" sldId="256"/>
        </pc:sldMkLst>
        <pc:spChg chg="mod">
          <ac:chgData name="Cristian Chilipirea" userId="34ab170da5908fc4" providerId="LiveId" clId="{D6981FE4-B997-447B-AD25-4F9A19E79072}" dt="2022-02-25T07:10:05.554" v="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6981FE4-B997-447B-AD25-4F9A19E79072}" dt="2022-02-25T07:10:41.130" v="6" actId="680"/>
        <pc:sldMkLst>
          <pc:docMk/>
          <pc:sldMk cId="2438379044" sldId="257"/>
        </pc:sldMkLst>
      </pc:sldChg>
      <pc:sldChg chg="modSp add mod">
        <pc:chgData name="Cristian Chilipirea" userId="34ab170da5908fc4" providerId="LiveId" clId="{D6981FE4-B997-447B-AD25-4F9A19E79072}" dt="2022-02-25T07:10:55.837" v="8" actId="207"/>
        <pc:sldMkLst>
          <pc:docMk/>
          <pc:sldMk cId="2476173855" sldId="258"/>
        </pc:sldMkLst>
        <pc:spChg chg="mod">
          <ac:chgData name="Cristian Chilipirea" userId="34ab170da5908fc4" providerId="LiveId" clId="{D6981FE4-B997-447B-AD25-4F9A19E79072}" dt="2022-02-25T07:10:55.837" v="8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254936104" sldId="26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713726514" sldId="261"/>
        </pc:sldMkLst>
      </pc:sldChg>
      <pc:sldChg chg="modSp add mod">
        <pc:chgData name="Cristian Chilipirea" userId="34ab170da5908fc4" providerId="LiveId" clId="{D6981FE4-B997-447B-AD25-4F9A19E79072}" dt="2022-02-25T07:11:28.084" v="9" actId="12"/>
        <pc:sldMkLst>
          <pc:docMk/>
          <pc:sldMk cId="3266415811" sldId="262"/>
        </pc:sldMkLst>
        <pc:spChg chg="mod">
          <ac:chgData name="Cristian Chilipirea" userId="34ab170da5908fc4" providerId="LiveId" clId="{D6981FE4-B997-447B-AD25-4F9A19E79072}" dt="2022-02-25T07:11:28.084" v="9" actId="12"/>
          <ac:spMkLst>
            <pc:docMk/>
            <pc:sldMk cId="3266415811" sldId="262"/>
            <ac:spMk id="4" creationId="{65E9F9D8-D4E8-4946-82C8-46B406191646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15425093" sldId="263"/>
        </pc:sldMkLst>
      </pc:sldChg>
      <pc:sldChg chg="modSp add mod">
        <pc:chgData name="Cristian Chilipirea" userId="34ab170da5908fc4" providerId="LiveId" clId="{D6981FE4-B997-447B-AD25-4F9A19E79072}" dt="2022-02-25T07:13:01.692" v="15" actId="572"/>
        <pc:sldMkLst>
          <pc:docMk/>
          <pc:sldMk cId="2184992026" sldId="264"/>
        </pc:sldMkLst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10" creationId="{8E61ADA4-CAA9-479C-9792-FAC03CE9C717}"/>
          </ac:spMkLst>
        </pc:spChg>
        <pc:graphicFrameChg chg="mod modGraphic">
          <ac:chgData name="Cristian Chilipirea" userId="34ab170da5908fc4" providerId="LiveId" clId="{D6981FE4-B997-447B-AD25-4F9A19E79072}" dt="2022-02-25T07:13:01.692" v="15" actId="572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mod">
          <ac:chgData name="Cristian Chilipirea" userId="34ab170da5908fc4" providerId="LiveId" clId="{D6981FE4-B997-447B-AD25-4F9A19E79072}" dt="2022-02-25T07:11:57.276" v="13" actId="692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add mod">
        <pc:chgData name="Cristian Chilipirea" userId="34ab170da5908fc4" providerId="LiveId" clId="{D6981FE4-B997-447B-AD25-4F9A19E79072}" dt="2022-02-25T07:13:37.744" v="22" actId="12"/>
        <pc:sldMkLst>
          <pc:docMk/>
          <pc:sldMk cId="2911696057" sldId="265"/>
        </pc:sldMkLst>
        <pc:spChg chg="mod">
          <ac:chgData name="Cristian Chilipirea" userId="34ab170da5908fc4" providerId="LiveId" clId="{D6981FE4-B997-447B-AD25-4F9A19E79072}" dt="2022-02-25T07:13:37.744" v="22" actId="12"/>
          <ac:spMkLst>
            <pc:docMk/>
            <pc:sldMk cId="2911696057" sldId="265"/>
            <ac:spMk id="4" creationId="{18D2476C-C754-4A1B-9512-D5056163D0BC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199494391" sldId="266"/>
        </pc:sldMkLst>
      </pc:sldChg>
      <pc:sldChg chg="modSp add mod">
        <pc:chgData name="Cristian Chilipirea" userId="34ab170da5908fc4" providerId="LiveId" clId="{D6981FE4-B997-447B-AD25-4F9A19E79072}" dt="2022-02-25T07:14:09.873" v="24" actId="207"/>
        <pc:sldMkLst>
          <pc:docMk/>
          <pc:sldMk cId="2561070751" sldId="267"/>
        </pc:sldMkLst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D6981FE4-B997-447B-AD25-4F9A19E79072}" dt="2022-02-25T07:14:09.873" v="24" actId="207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19.498" v="25" actId="207"/>
        <pc:sldMkLst>
          <pc:docMk/>
          <pc:sldMk cId="369525089" sldId="268"/>
        </pc:sldMkLst>
        <pc:graphicFrameChg chg="modGraphic">
          <ac:chgData name="Cristian Chilipirea" userId="34ab170da5908fc4" providerId="LiveId" clId="{D6981FE4-B997-447B-AD25-4F9A19E79072}" dt="2022-02-25T07:14:19.498" v="25" actId="207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43.248" v="31" actId="207"/>
        <pc:sldMkLst>
          <pc:docMk/>
          <pc:sldMk cId="264313818" sldId="269"/>
        </pc:sldMkLst>
        <pc:spChg chg="mod">
          <ac:chgData name="Cristian Chilipirea" userId="34ab170da5908fc4" providerId="LiveId" clId="{D6981FE4-B997-447B-AD25-4F9A19E79072}" dt="2022-02-25T07:14:43.248" v="3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4:40.779" v="30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D6981FE4-B997-447B-AD25-4F9A19E79072}" dt="2022-02-25T07:14:26.382" v="26" actId="207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4:32.660" v="27" actId="207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4:34.928" v="28" actId="207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4:37.473" v="29" actId="207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24.224" v="38" actId="207"/>
        <pc:sldMkLst>
          <pc:docMk/>
          <pc:sldMk cId="2557004209" sldId="270"/>
        </pc:sldMkLst>
        <pc:spChg chg="mod">
          <ac:chgData name="Cristian Chilipirea" userId="34ab170da5908fc4" providerId="LiveId" clId="{D6981FE4-B997-447B-AD25-4F9A19E79072}" dt="2022-02-25T07:14:46.954" v="32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6:24.224" v="38" actId="207"/>
          <ac:spMkLst>
            <pc:docMk/>
            <pc:sldMk cId="2557004209" sldId="270"/>
            <ac:spMk id="17" creationId="{A2690E5D-C535-4E03-87F5-DEB5C2124C45}"/>
          </ac:spMkLst>
        </pc:spChg>
        <pc:spChg chg="ord">
          <ac:chgData name="Cristian Chilipirea" userId="34ab170da5908fc4" providerId="LiveId" clId="{D6981FE4-B997-447B-AD25-4F9A19E79072}" dt="2022-02-25T07:14:58.757" v="33" actId="167"/>
          <ac:spMkLst>
            <pc:docMk/>
            <pc:sldMk cId="2557004209" sldId="270"/>
            <ac:spMk id="18" creationId="{2A89DCC2-F64B-4538-A7BC-606EC1C3D369}"/>
          </ac:spMkLst>
        </pc:spChg>
        <pc:graphicFrameChg chg="modGraphic">
          <ac:chgData name="Cristian Chilipirea" userId="34ab170da5908fc4" providerId="LiveId" clId="{D6981FE4-B997-447B-AD25-4F9A19E79072}" dt="2022-02-25T07:15:06.490" v="34" actId="207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5:10.474" v="35" actId="207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6:18.896" v="36" actId="207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6:21.470" v="37" actId="207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36.567" v="39" actId="207"/>
        <pc:sldMkLst>
          <pc:docMk/>
          <pc:sldMk cId="3419771404" sldId="271"/>
        </pc:sldMkLst>
        <pc:spChg chg="mod">
          <ac:chgData name="Cristian Chilipirea" userId="34ab170da5908fc4" providerId="LiveId" clId="{D6981FE4-B997-447B-AD25-4F9A19E79072}" dt="2022-02-25T07:16:36.567" v="39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modSp add mod">
        <pc:chgData name="Cristian Chilipirea" userId="34ab170da5908fc4" providerId="LiveId" clId="{D6981FE4-B997-447B-AD25-4F9A19E79072}" dt="2022-02-25T07:17:04.502" v="43" actId="692"/>
        <pc:sldMkLst>
          <pc:docMk/>
          <pc:sldMk cId="3482872906" sldId="272"/>
        </pc:sldMkLst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1" creationId="{F2585CE3-CC55-494A-8528-AEBA1C04E68C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2" creationId="{A560E5A4-E888-41F9-A7AA-0A8B7827310F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14" creationId="{622BD4BD-8259-42B8-96A4-E354A9681D68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5" creationId="{C3DB6C5B-EC82-4074-9416-17590DAFA5CB}"/>
          </ac:spMkLst>
        </pc:spChg>
        <pc:cxnChg chg="mod">
          <ac:chgData name="Cristian Chilipirea" userId="34ab170da5908fc4" providerId="LiveId" clId="{D6981FE4-B997-447B-AD25-4F9A19E79072}" dt="2022-02-25T07:17:04.502" v="43" actId="692"/>
          <ac:cxnSpMkLst>
            <pc:docMk/>
            <pc:sldMk cId="3482872906" sldId="272"/>
            <ac:cxnSpMk id="9" creationId="{70A36D77-1709-4627-949D-DC2F13D45DEB}"/>
          </ac:cxnSpMkLst>
        </pc:cxnChg>
        <pc:cxnChg chg="mod">
          <ac:chgData name="Cristian Chilipirea" userId="34ab170da5908fc4" providerId="LiveId" clId="{D6981FE4-B997-447B-AD25-4F9A19E79072}" dt="2022-02-25T07:16:56.846" v="41" actId="692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modSp add mod">
        <pc:chgData name="Cristian Chilipirea" userId="34ab170da5908fc4" providerId="LiveId" clId="{D6981FE4-B997-447B-AD25-4F9A19E79072}" dt="2022-02-25T07:17:23.562" v="46" actId="207"/>
        <pc:sldMkLst>
          <pc:docMk/>
          <pc:sldMk cId="268692477" sldId="273"/>
        </pc:sldMkLst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D6981FE4-B997-447B-AD25-4F9A19E79072}" dt="2022-02-25T07:17:23.562" v="46" actId="207"/>
          <ac:spMkLst>
            <pc:docMk/>
            <pc:sldMk cId="268692477" sldId="273"/>
            <ac:spMk id="22" creationId="{93C460A5-31FB-43DB-B68F-1E1D2B5C7EB5}"/>
          </ac:spMkLst>
        </pc:sp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7" creationId="{4ADB5279-C0DC-40D6-85B6-229A55D2101B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8" creationId="{34BE8E91-2CED-496D-9B00-05CAAF07F96F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2" creationId="{6199B666-A7F0-4E59-982B-EE4915C99588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3" creationId="{FD4DB57B-9825-4ED6-9EDE-4DA1358F8791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7" creationId="{E397937C-BF19-4700-9CD7-57EB0D730B5C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modSp add mod">
        <pc:chgData name="Cristian Chilipirea" userId="34ab170da5908fc4" providerId="LiveId" clId="{D6981FE4-B997-447B-AD25-4F9A19E79072}" dt="2022-02-25T07:17:42.771" v="49" actId="207"/>
        <pc:sldMkLst>
          <pc:docMk/>
          <pc:sldMk cId="3807396183" sldId="274"/>
        </pc:sldMkLst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5" creationId="{BA011A68-BC45-4374-86EE-7585CE40C3D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6" creationId="{B928412B-CD62-4422-8C2D-1C4F3EC42CB3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9" creationId="{E67B0057-2218-46A0-AC4A-BF17E5C88BF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0" creationId="{714E0BE9-FAC1-4ADC-AC94-8E9A54B7144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3" creationId="{6E423588-B83A-4773-97C7-984F67722CB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4" creationId="{82DFC1E1-786C-488B-AAE5-2460062FCFD1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7" creationId="{4C199A06-3785-487F-B9AC-F8360F79074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8" creationId="{EEC1025C-5315-4910-9DAB-6C33FA44E0F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9" creationId="{D3B229F0-5420-4D35-9FC1-A29F90A2DE1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0" creationId="{D11FFE02-E974-46EF-B4C1-0A79A3D8428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1" creationId="{C2212373-33A5-4E69-8A47-E8B2B169C34B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3" creationId="{A441C814-EB24-4E83-8FBC-539D1C4B69CA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7" creationId="{0EDB858F-D614-443A-80E1-6BBACCDF836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8" creationId="{4A619C1E-E345-4873-8CE0-0E8844180F5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9" creationId="{15EA9433-166E-4F2A-B94B-A2902C1D02A7}"/>
          </ac:spMkLst>
        </pc:sp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7" creationId="{2F4E9FBC-7991-4A5F-A8B9-006774B02DB9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8" creationId="{7E4FBDB9-F48D-4C77-9363-3BAF0107361A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1" creationId="{9757F2C9-E801-42F3-98D0-03AB3AD99EDD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2" creationId="{8F761354-313B-4749-A809-A3A25B21997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5" creationId="{9C12BBA3-844E-498F-9CCD-3DFD0093C056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6" creationId="{A81305E1-0B5A-4843-95ED-B7FABDB9464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2" creationId="{0E180D4C-D003-4352-83AE-A1AC202F2BA1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4" creationId="{05637A12-5A94-4792-B17D-E081945C8302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5" creationId="{AC139831-C28C-4D09-ADEF-A2C1B9BC97A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modSp add mod">
        <pc:chgData name="Cristian Chilipirea" userId="34ab170da5908fc4" providerId="LiveId" clId="{D6981FE4-B997-447B-AD25-4F9A19E79072}" dt="2022-02-25T07:17:58.254" v="51" actId="207"/>
        <pc:sldMkLst>
          <pc:docMk/>
          <pc:sldMk cId="2138498154" sldId="275"/>
        </pc:sldMkLst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5" creationId="{758C24C0-A0A6-457E-AC9A-B2AA160C10E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6" creationId="{DA29E7C1-3384-464E-BAA8-AA79DF7E19B7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9" creationId="{3CC0C651-025C-4143-BDEB-EC2F87BF313D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0" creationId="{53EC10CC-F89B-4890-9FD5-3B8CD5E6DC5F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3" creationId="{020EDC24-55C3-4428-B5A5-1BC7AFCD49E6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4" creationId="{0DD65704-B7FD-404E-A7D6-6E5EAF0D133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6" creationId="{465E97AD-49E1-4BB4-A237-B09A2DAAB04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7" creationId="{F1E06A10-98C9-400E-92F0-D5F59D77F22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8" creationId="{99A83E95-B133-42DA-AFCD-167603D228EE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9" creationId="{7B8E0D50-E1AC-44EE-B2DA-B35D8747D9FA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3" creationId="{97E88A13-E4CB-4CF6-9424-F8C3FCE99C7B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4" creationId="{930510A4-47A8-4049-8282-C96A14D25D1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5" creationId="{D3F0D91E-33F4-4092-AD1F-A972531A10E8}"/>
          </ac:spMkLst>
        </pc:sp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7" creationId="{29AAFEF7-6085-472A-87B3-A96312A1086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8" creationId="{B167EE93-2E79-4562-B8F0-6914AC624DD0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1" creationId="{EF8720C0-F80D-4F8B-B84A-55217B94F6FD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2" creationId="{DF929A01-C047-403F-B5EE-10C24A93541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5" creationId="{356D3129-DF5B-4F11-8B7F-7EE92C7EA39E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0" creationId="{D49BDF3A-5FCD-4A00-A769-4724FE7BF86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1" creationId="{70226418-9D71-4915-837C-B13BF8F40F4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2" creationId="{3074FB0E-FF82-4CE3-BC32-9E61D070A2DA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6" creationId="{6E07AFC5-C0CA-40FB-93E5-5D4AA722500C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529887014" sldId="276"/>
        </pc:sldMkLst>
      </pc:sldChg>
      <pc:sldChg chg="addSp delSp modSp add mod">
        <pc:chgData name="Cristian Chilipirea" userId="34ab170da5908fc4" providerId="LiveId" clId="{D6981FE4-B997-447B-AD25-4F9A19E79072}" dt="2022-02-25T07:49:23.308" v="61" actId="1076"/>
        <pc:sldMkLst>
          <pc:docMk/>
          <pc:sldMk cId="3640331398" sldId="277"/>
        </pc:sldMkLst>
        <pc:spChg chg="del">
          <ac:chgData name="Cristian Chilipirea" userId="34ab170da5908fc4" providerId="LiveId" clId="{D6981FE4-B997-447B-AD25-4F9A19E79072}" dt="2022-02-25T07:48:55.140" v="52" actId="478"/>
          <ac:spMkLst>
            <pc:docMk/>
            <pc:sldMk cId="3640331398" sldId="277"/>
            <ac:spMk id="5" creationId="{0CC90F63-E6A6-4AD7-9A94-F38C184805E7}"/>
          </ac:spMkLst>
        </pc:spChg>
        <pc:spChg chg="add mod">
          <ac:chgData name="Cristian Chilipirea" userId="34ab170da5908fc4" providerId="LiveId" clId="{D6981FE4-B997-447B-AD25-4F9A19E79072}" dt="2022-02-25T07:49:23.308" v="61" actId="1076"/>
          <ac:spMkLst>
            <pc:docMk/>
            <pc:sldMk cId="3640331398" sldId="277"/>
            <ac:spMk id="6" creationId="{38B58D22-75F2-4306-83C4-BF47A9959E75}"/>
          </ac:spMkLst>
        </pc:spChg>
      </pc:sldChg>
      <pc:sldChg chg="addSp delSp modSp add mod">
        <pc:chgData name="Cristian Chilipirea" userId="34ab170da5908fc4" providerId="LiveId" clId="{D6981FE4-B997-447B-AD25-4F9A19E79072}" dt="2022-02-25T07:50:16.858" v="74" actId="1076"/>
        <pc:sldMkLst>
          <pc:docMk/>
          <pc:sldMk cId="1484294611" sldId="278"/>
        </pc:sldMkLst>
        <pc:spChg chg="mod">
          <ac:chgData name="Cristian Chilipirea" userId="34ab170da5908fc4" providerId="LiveId" clId="{D6981FE4-B997-447B-AD25-4F9A19E79072}" dt="2022-02-25T07:49:38.708" v="62" actId="20577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D6981FE4-B997-447B-AD25-4F9A19E79072}" dt="2022-02-25T07:49:48.981" v="63" actId="478"/>
          <ac:spMkLst>
            <pc:docMk/>
            <pc:sldMk cId="1484294611" sldId="278"/>
            <ac:spMk id="5" creationId="{DF065032-AE84-4E43-9D6A-E565F6E4FC56}"/>
          </ac:spMkLst>
        </pc:spChg>
        <pc:spChg chg="add mod">
          <ac:chgData name="Cristian Chilipirea" userId="34ab170da5908fc4" providerId="LiveId" clId="{D6981FE4-B997-447B-AD25-4F9A19E79072}" dt="2022-02-25T07:50:16.858" v="74" actId="1076"/>
          <ac:spMkLst>
            <pc:docMk/>
            <pc:sldMk cId="1484294611" sldId="278"/>
            <ac:spMk id="6" creationId="{EDA3B518-E4DB-491F-BA45-6822727DDEDE}"/>
          </ac:spMkLst>
        </pc:spChg>
      </pc:sldChg>
      <pc:sldChg chg="add del">
        <pc:chgData name="Cristian Chilipirea" userId="34ab170da5908fc4" providerId="LiveId" clId="{D6981FE4-B997-447B-AD25-4F9A19E79072}" dt="2022-02-25T07:50:20.477" v="75" actId="47"/>
        <pc:sldMkLst>
          <pc:docMk/>
          <pc:sldMk cId="1558658334" sldId="279"/>
        </pc:sldMkLst>
      </pc:sldChg>
      <pc:sldChg chg="addSp delSp modSp add mod">
        <pc:chgData name="Cristian Chilipirea" userId="34ab170da5908fc4" providerId="LiveId" clId="{D6981FE4-B997-447B-AD25-4F9A19E79072}" dt="2022-02-25T07:51:16.020" v="97" actId="1076"/>
        <pc:sldMkLst>
          <pc:docMk/>
          <pc:sldMk cId="3638504370" sldId="280"/>
        </pc:sldMkLst>
        <pc:spChg chg="mod">
          <ac:chgData name="Cristian Chilipirea" userId="34ab170da5908fc4" providerId="LiveId" clId="{D6981FE4-B997-447B-AD25-4F9A19E79072}" dt="2022-02-25T07:50:27.681" v="80" actId="20577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D6981FE4-B997-447B-AD25-4F9A19E79072}" dt="2022-02-25T07:50:23.336" v="76" actId="478"/>
          <ac:spMkLst>
            <pc:docMk/>
            <pc:sldMk cId="3638504370" sldId="280"/>
            <ac:spMk id="5" creationId="{9BB84F2E-B427-4A1F-94EA-1109C5C9BC97}"/>
          </ac:spMkLst>
        </pc:spChg>
        <pc:spChg chg="add mod">
          <ac:chgData name="Cristian Chilipirea" userId="34ab170da5908fc4" providerId="LiveId" clId="{D6981FE4-B997-447B-AD25-4F9A19E79072}" dt="2022-02-25T07:51:16.020" v="97" actId="1076"/>
          <ac:spMkLst>
            <pc:docMk/>
            <pc:sldMk cId="3638504370" sldId="280"/>
            <ac:spMk id="6" creationId="{26FCF65A-32DB-402C-8672-878E375D0121}"/>
          </ac:spMkLst>
        </pc:spChg>
      </pc:sldChg>
      <pc:sldChg chg="add del">
        <pc:chgData name="Cristian Chilipirea" userId="34ab170da5908fc4" providerId="LiveId" clId="{D6981FE4-B997-447B-AD25-4F9A19E79072}" dt="2022-02-25T07:50:34.523" v="81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01770875" sldId="32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20035070" sldId="86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30696312" sldId="87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430842547" sldId="87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5124586" sldId="87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13729825" sldId="87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07307896" sldId="87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59709874" sldId="87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21882681" sldId="87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92026957" sldId="87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611131230" sldId="87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78109011" sldId="88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67746673" sldId="8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3991205" sldId="88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871782302" sldId="88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54049845" sldId="88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02668673" sldId="88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539567519" sldId="88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557116301" sldId="88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012971194" sldId="88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66782865" sldId="889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5D693788-FA40-4E62-8C8D-797947305CF8}"/>
    <pc:docChg chg="undo custSel addSld delSld modSld">
      <pc:chgData name="Cristian Chilipirea" userId="34ab170da5908fc4" providerId="LiveId" clId="{5D693788-FA40-4E62-8C8D-797947305CF8}" dt="2022-03-09T07:52:32.795" v="112" actId="207"/>
      <pc:docMkLst>
        <pc:docMk/>
      </pc:docMkLst>
      <pc:sldChg chg="modSp mod">
        <pc:chgData name="Cristian Chilipirea" userId="34ab170da5908fc4" providerId="LiveId" clId="{5D693788-FA40-4E62-8C8D-797947305CF8}" dt="2022-03-09T07:43:58.032" v="10" actId="20577"/>
        <pc:sldMkLst>
          <pc:docMk/>
          <pc:sldMk cId="736295071" sldId="256"/>
        </pc:sldMkLst>
        <pc:spChg chg="mod">
          <ac:chgData name="Cristian Chilipirea" userId="34ab170da5908fc4" providerId="LiveId" clId="{5D693788-FA40-4E62-8C8D-797947305CF8}" dt="2022-03-09T07:43:58.032" v="1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19771404" sldId="27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8692477" sldId="27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529887014" sldId="27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38504370" sldId="280"/>
        </pc:sldMkLst>
      </pc:sldChg>
      <pc:sldChg chg="modSp add mod">
        <pc:chgData name="Cristian Chilipirea" userId="34ab170da5908fc4" providerId="LiveId" clId="{5D693788-FA40-4E62-8C8D-797947305CF8}" dt="2022-03-09T07:50:39.983" v="95" actId="207"/>
        <pc:sldMkLst>
          <pc:docMk/>
          <pc:sldMk cId="2297877105" sldId="557"/>
        </pc:sldMkLst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5.048" v="94" actId="207"/>
          <ac:spMkLst>
            <pc:docMk/>
            <pc:sldMk cId="2297877105" sldId="557"/>
            <ac:spMk id="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48.724" v="96" actId="207"/>
        <pc:sldMkLst>
          <pc:docMk/>
          <pc:sldMk cId="172980680" sldId="558"/>
        </pc:sldMkLst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6" creationId="{412221A8-C7C4-4790-8B5B-F6A1C081A97E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5.136" v="97" actId="207"/>
        <pc:sldMkLst>
          <pc:docMk/>
          <pc:sldMk cId="372548878" sldId="559"/>
        </pc:sldMkLst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6" creationId="{0B98E613-DD6D-44BE-932D-F1A232D2D61B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7" creationId="{B421D6C8-0477-4BF3-80CB-6799BB99C746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9.572" v="98" actId="207"/>
        <pc:sldMkLst>
          <pc:docMk/>
          <pc:sldMk cId="3423900012" sldId="560"/>
        </pc:sldMkLst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6" creationId="{7E2C376A-EB37-4ADA-9E78-7FA3E34DFF45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7" creationId="{A80AC67E-D804-4E7F-9605-E96836598D37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1:03.580" v="99" actId="207"/>
        <pc:sldMkLst>
          <pc:docMk/>
          <pc:sldMk cId="2586525712" sldId="561"/>
        </pc:sldMkLst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45:04.851" v="19" actId="207"/>
        <pc:sldMkLst>
          <pc:docMk/>
          <pc:sldMk cId="773248128" sldId="585"/>
        </pc:sldMkLst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55.445" v="31" actId="207"/>
        <pc:sldMkLst>
          <pc:docMk/>
          <pc:sldMk cId="1038310151" sldId="586"/>
        </pc:sldMkLst>
        <pc:spChg chg="mod">
          <ac:chgData name="Cristian Chilipirea" userId="34ab170da5908fc4" providerId="LiveId" clId="{5D693788-FA40-4E62-8C8D-797947305CF8}" dt="2022-03-09T07:45:51.613" v="30" actId="207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1" creationId="{24CF98BD-A208-48DB-961F-F95E08C7C517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2" creationId="{F826F117-A603-4ADE-B7AB-174414FAE0C1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4" creationId="{F123BC6D-D916-4358-8C61-01269405756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5" creationId="{87CFBE9C-70BE-416A-97CB-08F0816E8C4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2" creationId="{81074D8C-59FA-4643-BC51-33732341234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3" creationId="{9803F6BB-0D4E-42FA-9109-291B38A92650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5" creationId="{3FC8FDD8-6FE7-40E3-807B-1CD4328D1D42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0" creationId="{28EDAD75-1B4C-4C18-B3C9-5AA2C7B98C7A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1" creationId="{FBC3D315-2001-43AA-8D79-C96DD51A80A3}"/>
          </ac:spMkLst>
        </pc:spChg>
      </pc:sldChg>
      <pc:sldChg chg="modSp add mod">
        <pc:chgData name="Cristian Chilipirea" userId="34ab170da5908fc4" providerId="LiveId" clId="{5D693788-FA40-4E62-8C8D-797947305CF8}" dt="2022-03-09T07:46:04.673" v="33" actId="207"/>
        <pc:sldMkLst>
          <pc:docMk/>
          <pc:sldMk cId="2488151205" sldId="587"/>
        </pc:sldMkLst>
        <pc:spChg chg="mod">
          <ac:chgData name="Cristian Chilipirea" userId="34ab170da5908fc4" providerId="LiveId" clId="{5D693788-FA40-4E62-8C8D-797947305CF8}" dt="2022-03-09T07:45:59.530" v="32" actId="207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21" creationId="{4ACC7D35-F267-46EF-AD10-4AC10B7E89D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2" creationId="{DE73600E-7AA7-4B08-926F-224FD0183A3A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3" creationId="{FD6CC06C-2BE2-4EAB-85E1-166A2880C305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5" creationId="{5C1058FB-A478-409D-9C74-04929BD2F7E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6" creationId="{5121CD81-DE39-4DEF-96F6-0777F12E6F70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1" creationId="{24F971D5-0A2A-42CA-9760-BE6F0E08D901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2" creationId="{1B4F1FFC-6F81-4342-966A-71F460213FB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3" creationId="{0B591B78-94BB-492D-AC57-D9B8E00ACAA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7" creationId="{921D2730-3129-4B8D-9398-9D23C4597F37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8" creationId="{A23B7B62-F4E2-4F3D-9905-917DB0B3ADD6}"/>
          </ac:spMkLst>
        </pc:spChg>
      </pc:sldChg>
      <pc:sldChg chg="modSp add mod">
        <pc:chgData name="Cristian Chilipirea" userId="34ab170da5908fc4" providerId="LiveId" clId="{5D693788-FA40-4E62-8C8D-797947305CF8}" dt="2022-03-09T07:46:14.529" v="35" actId="207"/>
        <pc:sldMkLst>
          <pc:docMk/>
          <pc:sldMk cId="2581471145" sldId="588"/>
        </pc:sldMkLst>
        <pc:spChg chg="mod">
          <ac:chgData name="Cristian Chilipirea" userId="34ab170da5908fc4" providerId="LiveId" clId="{5D693788-FA40-4E62-8C8D-797947305CF8}" dt="2022-03-09T07:46:10.155" v="34" actId="207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3" creationId="{1591D037-6841-41B1-9DD2-21CB847CDEC7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4" creationId="{9D38C703-CBA6-42FD-8019-DA9287EB04B8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5" creationId="{B9AE279B-19D8-4132-8F5B-4F06B2DC1D66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6" creationId="{CED917C7-D66A-48E9-9783-9F5B06E8265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0" creationId="{CF023DF4-653D-498A-8B4C-C7BBCA406EAA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1" creationId="{9F8C5D70-1E9D-4431-874D-853456B074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2" creationId="{2CB534C0-616A-4D47-B2B5-9693F7204A64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6" creationId="{7183B867-B808-4151-8B28-0A01A583FB52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7" creationId="{C39B9E29-AF9A-499C-AB84-6BFE1FDFB90F}"/>
          </ac:spMkLst>
        </pc:spChg>
      </pc:sldChg>
      <pc:sldChg chg="modSp add mod">
        <pc:chgData name="Cristian Chilipirea" userId="34ab170da5908fc4" providerId="LiveId" clId="{5D693788-FA40-4E62-8C8D-797947305CF8}" dt="2022-03-09T07:46:24.129" v="37" actId="207"/>
        <pc:sldMkLst>
          <pc:docMk/>
          <pc:sldMk cId="1528197973" sldId="589"/>
        </pc:sldMkLst>
        <pc:spChg chg="mod">
          <ac:chgData name="Cristian Chilipirea" userId="34ab170da5908fc4" providerId="LiveId" clId="{5D693788-FA40-4E62-8C8D-797947305CF8}" dt="2022-03-09T07:46:18.840" v="36" actId="207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0" creationId="{137E2A7D-9CB0-435A-9387-08B9021C71C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3" creationId="{E8328911-C8FA-4526-BACD-82EEF47264A6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4" creationId="{6D353B78-1412-46FB-A56A-7087317C56F8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5" creationId="{853B8E1F-6E82-423A-AEC4-5C64D8E5AC2A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9" creationId="{7147C7A7-60B5-4A5D-85BC-BFCDD97F236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0" creationId="{94312B7C-04D7-4E6F-A78C-E9F582D0E3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1" creationId="{1EAD83A2-33DF-409F-BA3D-A42157B31005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5" creationId="{9E253796-37B5-4DD1-951B-AFFD04FA411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6" creationId="{6542A97F-9ED1-41B9-A2BB-D561E3E489D3}"/>
          </ac:spMkLst>
        </pc:spChg>
      </pc:sldChg>
      <pc:sldChg chg="modSp add mod">
        <pc:chgData name="Cristian Chilipirea" userId="34ab170da5908fc4" providerId="LiveId" clId="{5D693788-FA40-4E62-8C8D-797947305CF8}" dt="2022-03-09T07:46:34.622" v="39" actId="207"/>
        <pc:sldMkLst>
          <pc:docMk/>
          <pc:sldMk cId="1287048085" sldId="590"/>
        </pc:sldMkLst>
        <pc:spChg chg="mod">
          <ac:chgData name="Cristian Chilipirea" userId="34ab170da5908fc4" providerId="LiveId" clId="{5D693788-FA40-4E62-8C8D-797947305CF8}" dt="2022-03-09T07:46:29.571" v="38" actId="207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0" creationId="{1C09119A-AF36-4323-ABD2-02F063C46EA4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3" creationId="{49F2BFF3-A684-40A1-B555-8D39214ADAA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4" creationId="{75251C00-E68C-4091-A69A-AB565F28CD7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5" creationId="{62659F85-4AD9-408D-98E9-3682964C4E7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9" creationId="{8C378F57-E560-4A91-B94D-CFE67BE6C9B6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0" creationId="{70CE3558-A9C1-4384-AFC3-7C7458C1020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1" creationId="{4F433842-250C-4A73-9FE7-9CB649795855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5" creationId="{0CD52A34-BC60-4DE0-859C-57A823BEF71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6" creationId="{C4418D24-EDDD-4F88-8739-4A7A7C3A446E}"/>
          </ac:spMkLst>
        </pc:spChg>
      </pc:sldChg>
      <pc:sldChg chg="modSp add mod">
        <pc:chgData name="Cristian Chilipirea" userId="34ab170da5908fc4" providerId="LiveId" clId="{5D693788-FA40-4E62-8C8D-797947305CF8}" dt="2022-03-09T07:46:42.990" v="41" actId="207"/>
        <pc:sldMkLst>
          <pc:docMk/>
          <pc:sldMk cId="3931174030" sldId="591"/>
        </pc:sldMkLst>
        <pc:spChg chg="mod">
          <ac:chgData name="Cristian Chilipirea" userId="34ab170da5908fc4" providerId="LiveId" clId="{5D693788-FA40-4E62-8C8D-797947305CF8}" dt="2022-03-09T07:46:38.546" v="40" actId="207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6:52.759" v="43" actId="207"/>
        <pc:sldMkLst>
          <pc:docMk/>
          <pc:sldMk cId="4221651538" sldId="592"/>
        </pc:sldMkLst>
        <pc:spChg chg="mod">
          <ac:chgData name="Cristian Chilipirea" userId="34ab170da5908fc4" providerId="LiveId" clId="{5D693788-FA40-4E62-8C8D-797947305CF8}" dt="2022-03-09T07:46:48.267" v="42" actId="207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01.618" v="45" actId="207"/>
        <pc:sldMkLst>
          <pc:docMk/>
          <pc:sldMk cId="2592642322" sldId="593"/>
        </pc:sldMkLst>
        <pc:spChg chg="mod">
          <ac:chgData name="Cristian Chilipirea" userId="34ab170da5908fc4" providerId="LiveId" clId="{5D693788-FA40-4E62-8C8D-797947305CF8}" dt="2022-03-09T07:46:56.779" v="44" actId="207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19.472" v="47" actId="207"/>
        <pc:sldMkLst>
          <pc:docMk/>
          <pc:sldMk cId="878214405" sldId="594"/>
        </pc:sldMkLst>
        <pc:spChg chg="mod">
          <ac:chgData name="Cristian Chilipirea" userId="34ab170da5908fc4" providerId="LiveId" clId="{5D693788-FA40-4E62-8C8D-797947305CF8}" dt="2022-03-09T07:47:15.469" v="46" actId="207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29.213" v="49" actId="207"/>
        <pc:sldMkLst>
          <pc:docMk/>
          <pc:sldMk cId="4181293268" sldId="595"/>
        </pc:sldMkLst>
        <pc:spChg chg="mod">
          <ac:chgData name="Cristian Chilipirea" userId="34ab170da5908fc4" providerId="LiveId" clId="{5D693788-FA40-4E62-8C8D-797947305CF8}" dt="2022-03-09T07:47:24.934" v="48" actId="207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5:46.759" v="29" actId="207"/>
        <pc:sldMkLst>
          <pc:docMk/>
          <pc:sldMk cId="2106375257" sldId="596"/>
        </pc:sldMkLst>
        <pc:spChg chg="mod">
          <ac:chgData name="Cristian Chilipirea" userId="34ab170da5908fc4" providerId="LiveId" clId="{5D693788-FA40-4E62-8C8D-797947305CF8}" dt="2022-03-09T07:45:42.917" v="28" actId="207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1" creationId="{40507C48-4DC0-47E8-A673-7538180A2016}"/>
          </ac:spMkLst>
        </pc:spChg>
      </pc:sldChg>
      <pc:sldChg chg="modSp add mod">
        <pc:chgData name="Cristian Chilipirea" userId="34ab170da5908fc4" providerId="LiveId" clId="{5D693788-FA40-4E62-8C8D-797947305CF8}" dt="2022-03-09T07:45:18.485" v="23" actId="207"/>
        <pc:sldMkLst>
          <pc:docMk/>
          <pc:sldMk cId="1310689941" sldId="597"/>
        </pc:sldMkLst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6.351" v="22" actId="207"/>
          <ac:spMkLst>
            <pc:docMk/>
            <pc:sldMk cId="1310689941" sldId="597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7:37.580" v="51" actId="207"/>
        <pc:sldMkLst>
          <pc:docMk/>
          <pc:sldMk cId="1711707616" sldId="598"/>
        </pc:sldMkLst>
        <pc:spChg chg="mod">
          <ac:chgData name="Cristian Chilipirea" userId="34ab170da5908fc4" providerId="LiveId" clId="{5D693788-FA40-4E62-8C8D-797947305CF8}" dt="2022-03-09T07:47:33.509" v="50" actId="207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44.873" v="53" actId="207"/>
        <pc:sldMkLst>
          <pc:docMk/>
          <pc:sldMk cId="962520965" sldId="599"/>
        </pc:sldMkLst>
        <pc:spChg chg="mod">
          <ac:chgData name="Cristian Chilipirea" userId="34ab170da5908fc4" providerId="LiveId" clId="{5D693788-FA40-4E62-8C8D-797947305CF8}" dt="2022-03-09T07:47:42.053" v="52" actId="207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03.245" v="57" actId="207"/>
        <pc:sldMkLst>
          <pc:docMk/>
          <pc:sldMk cId="2044981453" sldId="600"/>
        </pc:sldMkLst>
        <pc:spChg chg="mod">
          <ac:chgData name="Cristian Chilipirea" userId="34ab170da5908fc4" providerId="LiveId" clId="{5D693788-FA40-4E62-8C8D-797947305CF8}" dt="2022-03-09T07:47:59.310" v="56" actId="207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53.011" v="55" actId="207"/>
        <pc:sldMkLst>
          <pc:docMk/>
          <pc:sldMk cId="3948613112" sldId="601"/>
        </pc:sldMkLst>
        <pc:spChg chg="mod">
          <ac:chgData name="Cristian Chilipirea" userId="34ab170da5908fc4" providerId="LiveId" clId="{5D693788-FA40-4E62-8C8D-797947305CF8}" dt="2022-03-09T07:47:48.810" v="54" actId="207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3" creationId="{9BFE10CE-31FE-4667-BBDB-059BD8B32D25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21" creationId="{0EBA5793-83D0-46A6-A39C-6980DCE6DA8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2.052" v="59" actId="207"/>
        <pc:sldMkLst>
          <pc:docMk/>
          <pc:sldMk cId="1485695320" sldId="602"/>
        </pc:sldMkLst>
        <pc:spChg chg="mod">
          <ac:chgData name="Cristian Chilipirea" userId="34ab170da5908fc4" providerId="LiveId" clId="{5D693788-FA40-4E62-8C8D-797947305CF8}" dt="2022-03-09T07:48:07.708" v="58" actId="207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9.741" v="61" actId="207"/>
        <pc:sldMkLst>
          <pc:docMk/>
          <pc:sldMk cId="3984853342" sldId="603"/>
        </pc:sldMkLst>
        <pc:spChg chg="mod">
          <ac:chgData name="Cristian Chilipirea" userId="34ab170da5908fc4" providerId="LiveId" clId="{5D693788-FA40-4E62-8C8D-797947305CF8}" dt="2022-03-09T07:48:16.060" v="60" actId="207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28.508" v="63" actId="207"/>
        <pc:sldMkLst>
          <pc:docMk/>
          <pc:sldMk cId="3884066094" sldId="604"/>
        </pc:sldMkLst>
        <pc:spChg chg="mod">
          <ac:chgData name="Cristian Chilipirea" userId="34ab170da5908fc4" providerId="LiveId" clId="{5D693788-FA40-4E62-8C8D-797947305CF8}" dt="2022-03-09T07:48:23.572" v="62" actId="207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36.867" v="65" actId="207"/>
        <pc:sldMkLst>
          <pc:docMk/>
          <pc:sldMk cId="2319897751" sldId="605"/>
        </pc:sldMkLst>
        <pc:spChg chg="mod">
          <ac:chgData name="Cristian Chilipirea" userId="34ab170da5908fc4" providerId="LiveId" clId="{5D693788-FA40-4E62-8C8D-797947305CF8}" dt="2022-03-09T07:48:32.364" v="64" actId="207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43.410" v="67" actId="207"/>
        <pc:sldMkLst>
          <pc:docMk/>
          <pc:sldMk cId="2329601204" sldId="606"/>
        </pc:sldMkLst>
        <pc:spChg chg="mod">
          <ac:chgData name="Cristian Chilipirea" userId="34ab170da5908fc4" providerId="LiveId" clId="{5D693788-FA40-4E62-8C8D-797947305CF8}" dt="2022-03-09T07:48:40.204" v="66" actId="207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52.791" v="69" actId="207"/>
        <pc:sldMkLst>
          <pc:docMk/>
          <pc:sldMk cId="2748028044" sldId="607"/>
        </pc:sldMkLst>
        <pc:spChg chg="mod">
          <ac:chgData name="Cristian Chilipirea" userId="34ab170da5908fc4" providerId="LiveId" clId="{5D693788-FA40-4E62-8C8D-797947305CF8}" dt="2022-03-09T07:48:48.964" v="68" actId="207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0.340" v="71" actId="207"/>
        <pc:sldMkLst>
          <pc:docMk/>
          <pc:sldMk cId="1029723783" sldId="608"/>
        </pc:sldMkLst>
        <pc:spChg chg="mod">
          <ac:chgData name="Cristian Chilipirea" userId="34ab170da5908fc4" providerId="LiveId" clId="{5D693788-FA40-4E62-8C8D-797947305CF8}" dt="2022-03-09T07:48:56.507" v="70" actId="207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8.150" v="73" actId="207"/>
        <pc:sldMkLst>
          <pc:docMk/>
          <pc:sldMk cId="3444809045" sldId="609"/>
        </pc:sldMkLst>
        <pc:spChg chg="mod">
          <ac:chgData name="Cristian Chilipirea" userId="34ab170da5908fc4" providerId="LiveId" clId="{5D693788-FA40-4E62-8C8D-797947305CF8}" dt="2022-03-09T07:49:04.106" v="72" actId="207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17.501" v="75" actId="207"/>
        <pc:sldMkLst>
          <pc:docMk/>
          <pc:sldMk cId="2456891915" sldId="610"/>
        </pc:sldMkLst>
        <pc:spChg chg="mod">
          <ac:chgData name="Cristian Chilipirea" userId="34ab170da5908fc4" providerId="LiveId" clId="{5D693788-FA40-4E62-8C8D-797947305CF8}" dt="2022-03-09T07:49:12.191" v="74" actId="207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8" creationId="{F16C1817-C3F6-434D-8B60-B91064A9F06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25.657" v="77" actId="207"/>
        <pc:sldMkLst>
          <pc:docMk/>
          <pc:sldMk cId="3269401478" sldId="612"/>
        </pc:sldMkLst>
        <pc:spChg chg="mod">
          <ac:chgData name="Cristian Chilipirea" userId="34ab170da5908fc4" providerId="LiveId" clId="{5D693788-FA40-4E62-8C8D-797947305CF8}" dt="2022-03-09T07:49:22.044" v="76" actId="207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7" creationId="{8BB974A9-ED8A-4DC2-9292-AF4DBAAE96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4:27.036" v="13" actId="207"/>
        <pc:sldMkLst>
          <pc:docMk/>
          <pc:sldMk cId="1279728188" sldId="677"/>
        </pc:sldMkLst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6" creationId="{9C4EDA0A-5039-4BC0-BDB3-6229BC8833C4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7" creationId="{8B84F430-28CE-4463-B4EF-DF6AEC753DFD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8" creationId="{D10EAF5F-D64E-428A-B7C2-CAF53EA63071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9" creationId="{9C7FC9D1-FAFD-489C-8ED9-2DDCC20DBF12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0" creationId="{F25C0884-A0F6-4AF2-BE65-6FEA2D6E987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1" creationId="{03E787DB-A808-4255-9D02-72844EB8753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2" creationId="{BDB3A458-44D1-4F0E-B524-A55B881723CB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3" creationId="{B6EC2CA6-56F8-4521-BC09-7D0CC414C64E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4" creationId="{673EF592-C78C-4A12-B9B8-63B4B999AFF7}"/>
          </ac:spMkLst>
        </pc:spChg>
      </pc:sldChg>
      <pc:sldChg chg="modSp add mod">
        <pc:chgData name="Cristian Chilipirea" userId="34ab170da5908fc4" providerId="LiveId" clId="{5D693788-FA40-4E62-8C8D-797947305CF8}" dt="2022-03-09T07:44:16.473" v="12" actId="207"/>
        <pc:sldMkLst>
          <pc:docMk/>
          <pc:sldMk cId="193595547" sldId="679"/>
        </pc:sldMkLst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5" creationId="{6F23E585-BB7A-4F53-85E7-037053FB7332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6" creationId="{4A222D3E-5B0B-47DC-8DDD-40C0D9F3193A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7" creationId="{E3F07AA7-9B46-4E43-9139-38E8D5BE8CF3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8" creationId="{F02ADAEB-F120-4023-A946-083D359CA3C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2" creationId="{6887E116-8280-4243-B988-1CF538F0513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3" creationId="{E33D012F-2F09-439D-A2FF-DB138490416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4" creationId="{743D12B7-038C-4775-8B54-AD4F63C58FA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8" creationId="{6777960F-D122-4A8F-9351-D53E3EDFF519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9" creationId="{D8721264-590A-4B6B-8232-51A2A9FAD9A2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440861646" sldId="680"/>
        </pc:sldMkLst>
      </pc:sldChg>
      <pc:sldChg chg="modSp add mod">
        <pc:chgData name="Cristian Chilipirea" userId="34ab170da5908fc4" providerId="LiveId" clId="{5D693788-FA40-4E62-8C8D-797947305CF8}" dt="2022-03-09T07:44:54.913" v="18" actId="207"/>
        <pc:sldMkLst>
          <pc:docMk/>
          <pc:sldMk cId="3350614339" sldId="681"/>
        </pc:sldMkLst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3" creationId="{33A6B0B9-11CB-4D31-A337-03194CB0CD03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4" creationId="{03B55A21-231B-4CC4-965C-E473313A68A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5" creationId="{684A3397-7DF5-484B-808F-DD1396B36998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6" creationId="{B089E2BC-4189-44EC-BB75-BCD0382E306D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0" creationId="{DF4A6D68-0996-40DF-AE20-135511FAEFBC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1" creationId="{5BF618AD-AD28-4E83-BDE3-361E8E0D9CC1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2" creationId="{12853B4A-F677-4CFE-A3D2-F7B480D11F5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6" creationId="{14113CEF-AD71-4A8B-AF7E-3501D5A74D3F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7" creationId="{DF13CC16-EA12-4D25-8079-C0A3512375B1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2" creationId="{C5B8BFCF-9B2B-4C91-BDF0-A1394C2A008D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4" creationId="{7F742005-07E1-4BC6-B529-FFA3E34B55D2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5" creationId="{380679F5-46DB-421B-995B-8B1F03963A73}"/>
          </ac:spMkLst>
        </pc:spChg>
        <pc:spChg chg="mod">
          <ac:chgData name="Cristian Chilipirea" userId="34ab170da5908fc4" providerId="LiveId" clId="{5D693788-FA40-4E62-8C8D-797947305CF8}" dt="2022-03-09T07:44:41.965" v="14" actId="207"/>
          <ac:spMkLst>
            <pc:docMk/>
            <pc:sldMk cId="3350614339" sldId="681"/>
            <ac:spMk id="46" creationId="{E5EB9FB9-160B-45C6-8BA9-ADD831B708C6}"/>
          </ac:spMkLst>
        </pc:spChg>
        <pc:graphicFrameChg chg="modGraphic">
          <ac:chgData name="Cristian Chilipirea" userId="34ab170da5908fc4" providerId="LiveId" clId="{5D693788-FA40-4E62-8C8D-797947305CF8}" dt="2022-03-09T07:44:52.725" v="17" actId="207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modGraphic">
          <ac:chgData name="Cristian Chilipirea" userId="34ab170da5908fc4" providerId="LiveId" clId="{5D693788-FA40-4E62-8C8D-797947305CF8}" dt="2022-03-09T07:44:54.913" v="18" actId="207"/>
          <ac:graphicFrameMkLst>
            <pc:docMk/>
            <pc:sldMk cId="3350614339" sldId="681"/>
            <ac:graphicFrameMk id="43" creationId="{3BBB5E4C-61DC-4C6A-BED6-9252D0336D11}"/>
          </ac:graphicFrameMkLst>
        </pc:graphicFrameChg>
      </pc:sldChg>
      <pc:sldChg chg="modSp add mod">
        <pc:chgData name="Cristian Chilipirea" userId="34ab170da5908fc4" providerId="LiveId" clId="{5D693788-FA40-4E62-8C8D-797947305CF8}" dt="2022-03-09T07:45:12.190" v="21" actId="207"/>
        <pc:sldMkLst>
          <pc:docMk/>
          <pc:sldMk cId="947703394" sldId="682"/>
        </pc:sldMkLst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0.108" v="20" actId="207"/>
          <ac:spMkLst>
            <pc:docMk/>
            <pc:sldMk cId="947703394" sldId="682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23.966" v="24" actId="207"/>
        <pc:sldMkLst>
          <pc:docMk/>
          <pc:sldMk cId="1707382702" sldId="683"/>
        </pc:sldMkLst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9:31.325" v="78" actId="207"/>
        <pc:sldMkLst>
          <pc:docMk/>
          <pc:sldMk cId="308681363" sldId="684"/>
        </pc:sldMkLst>
        <pc:spChg chg="mod">
          <ac:chgData name="Cristian Chilipirea" userId="34ab170da5908fc4" providerId="LiveId" clId="{5D693788-FA40-4E62-8C8D-797947305CF8}" dt="2022-03-09T07:49:31.325" v="78" actId="207"/>
          <ac:spMkLst>
            <pc:docMk/>
            <pc:sldMk cId="308681363" sldId="684"/>
            <ac:spMk id="2" creationId="{D1574D54-7BF5-463F-B492-D7B9FA8CBC18}"/>
          </ac:spMkLst>
        </pc:spChg>
      </pc:sldChg>
      <pc:sldChg chg="modSp add mod">
        <pc:chgData name="Cristian Chilipirea" userId="34ab170da5908fc4" providerId="LiveId" clId="{5D693788-FA40-4E62-8C8D-797947305CF8}" dt="2022-03-09T07:49:34.796" v="79" actId="207"/>
        <pc:sldMkLst>
          <pc:docMk/>
          <pc:sldMk cId="1858418054" sldId="685"/>
        </pc:sldMkLst>
        <pc:spChg chg="mod">
          <ac:chgData name="Cristian Chilipirea" userId="34ab170da5908fc4" providerId="LiveId" clId="{5D693788-FA40-4E62-8C8D-797947305CF8}" dt="2022-03-09T07:49:34.796" v="79" actId="207"/>
          <ac:spMkLst>
            <pc:docMk/>
            <pc:sldMk cId="1858418054" sldId="685"/>
            <ac:spMk id="2" creationId="{60F177C2-E803-493D-AFEA-9A7A83FDBD54}"/>
          </ac:spMkLst>
        </pc:spChg>
      </pc:sldChg>
      <pc:sldChg chg="modSp add mod">
        <pc:chgData name="Cristian Chilipirea" userId="34ab170da5908fc4" providerId="LiveId" clId="{5D693788-FA40-4E62-8C8D-797947305CF8}" dt="2022-03-09T07:49:48.790" v="81" actId="207"/>
        <pc:sldMkLst>
          <pc:docMk/>
          <pc:sldMk cId="1057339212" sldId="686"/>
        </pc:sldMkLst>
        <pc:spChg chg="mod">
          <ac:chgData name="Cristian Chilipirea" userId="34ab170da5908fc4" providerId="LiveId" clId="{5D693788-FA40-4E62-8C8D-797947305CF8}" dt="2022-03-09T07:49:48.790" v="81" actId="207"/>
          <ac:spMkLst>
            <pc:docMk/>
            <pc:sldMk cId="1057339212" sldId="686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2.184" v="82" actId="207"/>
        <pc:sldMkLst>
          <pc:docMk/>
          <pc:sldMk cId="1018699342" sldId="687"/>
        </pc:sldMkLst>
        <pc:spChg chg="mod">
          <ac:chgData name="Cristian Chilipirea" userId="34ab170da5908fc4" providerId="LiveId" clId="{5D693788-FA40-4E62-8C8D-797947305CF8}" dt="2022-03-09T07:49:52.184" v="82" actId="207"/>
          <ac:spMkLst>
            <pc:docMk/>
            <pc:sldMk cId="1018699342" sldId="687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7.670" v="84" actId="207"/>
        <pc:sldMkLst>
          <pc:docMk/>
          <pc:sldMk cId="3075809267" sldId="688"/>
        </pc:sldMkLst>
        <pc:spChg chg="mod">
          <ac:chgData name="Cristian Chilipirea" userId="34ab170da5908fc4" providerId="LiveId" clId="{5D693788-FA40-4E62-8C8D-797947305CF8}" dt="2022-03-09T07:49:57.670" v="84" actId="207"/>
          <ac:spMkLst>
            <pc:docMk/>
            <pc:sldMk cId="3075809267" sldId="688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39.946" v="80" actId="207"/>
        <pc:sldMkLst>
          <pc:docMk/>
          <pc:sldMk cId="648758286" sldId="689"/>
        </pc:sldMkLst>
        <pc:spChg chg="mod">
          <ac:chgData name="Cristian Chilipirea" userId="34ab170da5908fc4" providerId="LiveId" clId="{5D693788-FA40-4E62-8C8D-797947305CF8}" dt="2022-03-09T07:49:39.946" v="80" actId="207"/>
          <ac:spMkLst>
            <pc:docMk/>
            <pc:sldMk cId="648758286" sldId="689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4.916" v="83" actId="207"/>
        <pc:sldMkLst>
          <pc:docMk/>
          <pc:sldMk cId="3579555077" sldId="690"/>
        </pc:sldMkLst>
        <pc:spChg chg="mod">
          <ac:chgData name="Cristian Chilipirea" userId="34ab170da5908fc4" providerId="LiveId" clId="{5D693788-FA40-4E62-8C8D-797947305CF8}" dt="2022-03-09T07:49:54.916" v="83" actId="207"/>
          <ac:spMkLst>
            <pc:docMk/>
            <pc:sldMk cId="3579555077" sldId="690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1.165" v="85" actId="207"/>
        <pc:sldMkLst>
          <pc:docMk/>
          <pc:sldMk cId="1265175015" sldId="691"/>
        </pc:sldMkLst>
        <pc:spChg chg="mod">
          <ac:chgData name="Cristian Chilipirea" userId="34ab170da5908fc4" providerId="LiveId" clId="{5D693788-FA40-4E62-8C8D-797947305CF8}" dt="2022-03-09T07:50:01.165" v="85" actId="207"/>
          <ac:spMkLst>
            <pc:docMk/>
            <pc:sldMk cId="1265175015" sldId="691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8.849" v="87" actId="207"/>
        <pc:sldMkLst>
          <pc:docMk/>
          <pc:sldMk cId="2689610395" sldId="692"/>
        </pc:sldMkLst>
        <pc:spChg chg="mod">
          <ac:chgData name="Cristian Chilipirea" userId="34ab170da5908fc4" providerId="LiveId" clId="{5D693788-FA40-4E62-8C8D-797947305CF8}" dt="2022-03-09T07:50:08.849" v="87" actId="207"/>
          <ac:spMkLst>
            <pc:docMk/>
            <pc:sldMk cId="2689610395" sldId="692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599576974" sldId="69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67053831" sldId="694"/>
        </pc:sldMkLst>
      </pc:sldChg>
      <pc:sldChg chg="modSp add mod">
        <pc:chgData name="Cristian Chilipirea" userId="34ab170da5908fc4" providerId="LiveId" clId="{5D693788-FA40-4E62-8C8D-797947305CF8}" dt="2022-03-09T07:50:12.474" v="88" actId="207"/>
        <pc:sldMkLst>
          <pc:docMk/>
          <pc:sldMk cId="1575434959" sldId="695"/>
        </pc:sldMkLst>
        <pc:spChg chg="mod">
          <ac:chgData name="Cristian Chilipirea" userId="34ab170da5908fc4" providerId="LiveId" clId="{5D693788-FA40-4E62-8C8D-797947305CF8}" dt="2022-03-09T07:50:12.474" v="88" actId="207"/>
          <ac:spMkLst>
            <pc:docMk/>
            <pc:sldMk cId="1575434959" sldId="695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149427460" sldId="696"/>
        </pc:sldMkLst>
      </pc:sldChg>
      <pc:sldChg chg="modSp add mod">
        <pc:chgData name="Cristian Chilipirea" userId="34ab170da5908fc4" providerId="LiveId" clId="{5D693788-FA40-4E62-8C8D-797947305CF8}" dt="2022-03-09T07:51:09.355" v="100" actId="207"/>
        <pc:sldMkLst>
          <pc:docMk/>
          <pc:sldMk cId="1421059359" sldId="697"/>
        </pc:sldMkLst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23.092" v="91" actId="207"/>
        <pc:sldMkLst>
          <pc:docMk/>
          <pc:sldMk cId="1449918423" sldId="698"/>
        </pc:sldMkLst>
        <pc:spChg chg="mod">
          <ac:chgData name="Cristian Chilipirea" userId="34ab170da5908fc4" providerId="LiveId" clId="{5D693788-FA40-4E62-8C8D-797947305CF8}" dt="2022-03-09T07:50:19.851" v="90" actId="207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3.092" v="91" actId="207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5D693788-FA40-4E62-8C8D-797947305CF8}" dt="2022-03-09T07:50:29.904" v="93" actId="207"/>
        <pc:sldMkLst>
          <pc:docMk/>
          <pc:sldMk cId="4035309953" sldId="699"/>
        </pc:sldMkLst>
        <pc:spChg chg="mod">
          <ac:chgData name="Cristian Chilipirea" userId="34ab170da5908fc4" providerId="LiveId" clId="{5D693788-FA40-4E62-8C8D-797947305CF8}" dt="2022-03-09T07:50:27.691" v="92" actId="207"/>
          <ac:spMkLst>
            <pc:docMk/>
            <pc:sldMk cId="4035309953" sldId="699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9.904" v="93" actId="207"/>
          <ac:spMkLst>
            <pc:docMk/>
            <pc:sldMk cId="4035309953" sldId="699"/>
            <ac:spMk id="3" creationId="{D8F89767-D8ED-4A08-BA8E-3DB9ADDAA79B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1502304" sldId="70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00095267" sldId="701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853163693" sldId="702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40607238" sldId="70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785892183" sldId="704"/>
        </pc:sldMkLst>
      </pc:sldChg>
      <pc:sldChg chg="modSp add mod">
        <pc:chgData name="Cristian Chilipirea" userId="34ab170da5908fc4" providerId="LiveId" clId="{5D693788-FA40-4E62-8C8D-797947305CF8}" dt="2022-03-09T07:45:36.282" v="27" actId="207"/>
        <pc:sldMkLst>
          <pc:docMk/>
          <pc:sldMk cId="1829696311" sldId="705"/>
        </pc:sldMkLst>
        <pc:spChg chg="mod">
          <ac:chgData name="Cristian Chilipirea" userId="34ab170da5908fc4" providerId="LiveId" clId="{5D693788-FA40-4E62-8C8D-797947305CF8}" dt="2022-03-09T07:45:31.541" v="26" actId="20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5D693788-FA40-4E62-8C8D-797947305CF8}" dt="2022-03-09T07:45:28.438" v="25" actId="207"/>
          <ac:spMkLst>
            <pc:docMk/>
            <pc:sldMk cId="1829696311" sldId="705"/>
            <ac:spMk id="3" creationId="{A9E65F1C-FF01-4903-82E7-1259E7A5257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5" creationId="{29E0A06C-B0C8-46BB-9862-49BEC89670C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6" creationId="{A55F60A4-9E51-47BB-8D5B-A54700B76362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7" creationId="{6FBC9EC0-B09F-4A8B-9F18-5D1FB5BAD86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8" creationId="{115C1D01-3641-4066-9DD5-AC94E0CAFF2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2" creationId="{68B67770-D153-47D4-99DA-84A9FF540C2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3" creationId="{EDC3FC1E-D8C1-46C5-AAB8-069D723D983C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4" creationId="{7430D3B7-4A5D-46B5-8A2B-F838541D7A4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8" creationId="{D0AD743D-2BFF-4593-83B5-3BEFE9B31B3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9" creationId="{710D0C30-ED14-467F-8C85-875CA1F17E84}"/>
          </ac:spMkLst>
        </pc:spChg>
      </pc:sldChg>
      <pc:sldChg chg="modSp add mod">
        <pc:chgData name="Cristian Chilipirea" userId="34ab170da5908fc4" providerId="LiveId" clId="{5D693788-FA40-4E62-8C8D-797947305CF8}" dt="2022-03-09T07:50:15.303" v="89" actId="207"/>
        <pc:sldMkLst>
          <pc:docMk/>
          <pc:sldMk cId="2087043223" sldId="706"/>
        </pc:sldMkLst>
        <pc:spChg chg="mod">
          <ac:chgData name="Cristian Chilipirea" userId="34ab170da5908fc4" providerId="LiveId" clId="{5D693788-FA40-4E62-8C8D-797947305CF8}" dt="2022-03-09T07:50:15.303" v="89" actId="207"/>
          <ac:spMkLst>
            <pc:docMk/>
            <pc:sldMk cId="2087043223" sldId="706"/>
            <ac:spMk id="2" creationId="{7156A0F7-7A99-4D76-B5FB-86749D6149EC}"/>
          </ac:spMkLst>
        </pc:spChg>
      </pc:sldChg>
      <pc:sldChg chg="modSp add mod">
        <pc:chgData name="Cristian Chilipirea" userId="34ab170da5908fc4" providerId="LiveId" clId="{5D693788-FA40-4E62-8C8D-797947305CF8}" dt="2022-03-09T07:50:05.288" v="86" actId="207"/>
        <pc:sldMkLst>
          <pc:docMk/>
          <pc:sldMk cId="1910641494" sldId="707"/>
        </pc:sldMkLst>
        <pc:spChg chg="mod">
          <ac:chgData name="Cristian Chilipirea" userId="34ab170da5908fc4" providerId="LiveId" clId="{5D693788-FA40-4E62-8C8D-797947305CF8}" dt="2022-03-09T07:50:05.288" v="86" actId="207"/>
          <ac:spMkLst>
            <pc:docMk/>
            <pc:sldMk cId="1910641494" sldId="707"/>
            <ac:spMk id="2" creationId="{4CA46840-30B3-455A-9351-0BD98F00D566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260203964" sldId="708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012895254" sldId="709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857159270" sldId="71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7533109" sldId="711"/>
        </pc:sldMkLst>
      </pc:sldChg>
      <pc:sldChg chg="modSp add mod">
        <pc:chgData name="Cristian Chilipirea" userId="34ab170da5908fc4" providerId="LiveId" clId="{5D693788-FA40-4E62-8C8D-797947305CF8}" dt="2022-03-09T07:51:31.050" v="101" actId="207"/>
        <pc:sldMkLst>
          <pc:docMk/>
          <pc:sldMk cId="3710067489" sldId="712"/>
        </pc:sldMkLst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modSp add">
        <pc:chgData name="Cristian Chilipirea" userId="34ab170da5908fc4" providerId="LiveId" clId="{5D693788-FA40-4E62-8C8D-797947305CF8}" dt="2022-03-09T07:51:35.851" v="102" actId="207"/>
        <pc:sldMkLst>
          <pc:docMk/>
          <pc:sldMk cId="795372689" sldId="713"/>
        </pc:sldMkLst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2.621" v="103" actId="207"/>
        <pc:sldMkLst>
          <pc:docMk/>
          <pc:sldMk cId="1548314742" sldId="715"/>
        </pc:sldMkLst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14.948" v="109" actId="207"/>
        <pc:sldMkLst>
          <pc:docMk/>
          <pc:sldMk cId="17611562" sldId="716"/>
        </pc:sldMkLst>
        <pc:spChg chg="mod">
          <ac:chgData name="Cristian Chilipirea" userId="34ab170da5908fc4" providerId="LiveId" clId="{5D693788-FA40-4E62-8C8D-797947305CF8}" dt="2022-03-09T07:52:10.933" v="108" actId="207"/>
          <ac:spMkLst>
            <pc:docMk/>
            <pc:sldMk cId="17611562" sldId="716"/>
            <ac:spMk id="2" creationId="{B954D2CC-30C2-47B7-A11A-BA5E83D932D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1" creationId="{4DA967F4-0887-45E2-A5ED-0DF22C30881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9" creationId="{BD7D0DE1-3A4E-4C4B-BE1E-62C6626F365E}"/>
          </ac:spMkLst>
        </pc:spChg>
      </pc:sldChg>
      <pc:sldChg chg="modSp add">
        <pc:chgData name="Cristian Chilipirea" userId="34ab170da5908fc4" providerId="LiveId" clId="{5D693788-FA40-4E62-8C8D-797947305CF8}" dt="2022-03-09T07:52:03.737" v="106" actId="207"/>
        <pc:sldMkLst>
          <pc:docMk/>
          <pc:sldMk cId="1265911002" sldId="717"/>
        </pc:sldMkLst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57.713" v="105" actId="207"/>
        <pc:sldMkLst>
          <pc:docMk/>
          <pc:sldMk cId="3826152594" sldId="718"/>
        </pc:sldMkLst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7.859" v="104" actId="207"/>
        <pc:sldMkLst>
          <pc:docMk/>
          <pc:sldMk cId="783024352" sldId="719"/>
        </pc:sldMkLst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21.661" v="110" actId="207"/>
        <pc:sldMkLst>
          <pc:docMk/>
          <pc:sldMk cId="4155747342" sldId="720"/>
        </pc:sldMkLst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7" creationId="{DFD9CD4E-BCE4-444A-AD7A-FA35AE33440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9" creationId="{BD7D0DE1-3A4E-4C4B-BE1E-62C6626F365E}"/>
          </ac:spMkLst>
        </pc:spChg>
      </pc:sldChg>
      <pc:sldChg chg="modSp add mod">
        <pc:chgData name="Cristian Chilipirea" userId="34ab170da5908fc4" providerId="LiveId" clId="{5D693788-FA40-4E62-8C8D-797947305CF8}" dt="2022-03-09T07:52:32.795" v="112" actId="207"/>
        <pc:sldMkLst>
          <pc:docMk/>
          <pc:sldMk cId="2842942952" sldId="721"/>
        </pc:sldMkLst>
        <pc:graphicFrameChg chg="modGraphic">
          <ac:chgData name="Cristian Chilipirea" userId="34ab170da5908fc4" providerId="LiveId" clId="{5D693788-FA40-4E62-8C8D-797947305CF8}" dt="2022-03-09T07:52:32.795" v="112" actId="207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7C51ACC2-EEC5-423D-903F-AD595FC75773}"/>
    <pc:docChg chg="undo custSel addSld delSld modSld">
      <pc:chgData name="Cristian Chilipirea" userId="34ab170da5908fc4" providerId="LiveId" clId="{7C51ACC2-EEC5-423D-903F-AD595FC75773}" dt="2022-03-20T18:24:03.265" v="301" actId="5793"/>
      <pc:docMkLst>
        <pc:docMk/>
      </pc:docMkLst>
      <pc:sldChg chg="modSp mod">
        <pc:chgData name="Cristian Chilipirea" userId="34ab170da5908fc4" providerId="LiveId" clId="{7C51ACC2-EEC5-423D-903F-AD595FC75773}" dt="2022-03-20T11:21:06.386" v="74" actId="20577"/>
        <pc:sldMkLst>
          <pc:docMk/>
          <pc:sldMk cId="4095972500" sldId="258"/>
        </pc:sldMkLst>
        <pc:spChg chg="mod">
          <ac:chgData name="Cristian Chilipirea" userId="34ab170da5908fc4" providerId="LiveId" clId="{7C51ACC2-EEC5-423D-903F-AD595FC75773}" dt="2022-03-20T11:21:06.386" v="74" actId="20577"/>
          <ac:spMkLst>
            <pc:docMk/>
            <pc:sldMk cId="4095972500" sldId="258"/>
            <ac:spMk id="2" creationId="{634735D9-A889-4FA8-A44B-37C1CAEF2774}"/>
          </ac:spMkLst>
        </pc:spChg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643256833" sldId="486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287508387" sldId="487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18235385" sldId="488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03985163" sldId="48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339952275" sldId="490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601437518" sldId="49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82605814" sldId="492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253657080" sldId="493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97619640" sldId="494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734479094" sldId="495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235640983" sldId="496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1014302" sldId="497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859057406" sldId="498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864373884" sldId="49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869709108" sldId="500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42772572" sldId="50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77189796" sldId="502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869174948" sldId="503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49170745" sldId="504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41819582" sldId="505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783006816" sldId="506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224061560" sldId="507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953601510" sldId="508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746114921" sldId="50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20368592" sldId="510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089113874" sldId="51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117342112" sldId="512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223733273" sldId="513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414503999" sldId="514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655302511" sldId="515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335585568" sldId="516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586652547" sldId="517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140737669" sldId="518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67115963" sldId="51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400825451" sldId="520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624511234" sldId="52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273512996" sldId="522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861116237" sldId="523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467026867" sldId="524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356011384" sldId="525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644684863" sldId="526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443948645" sldId="527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749163714" sldId="528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176291538" sldId="52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001079125" sldId="530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571895211" sldId="53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156051123" sldId="532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847808494" sldId="533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714834009" sldId="534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100498014" sldId="535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462063501" sldId="536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222078235" sldId="537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087328841" sldId="538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822843204" sldId="53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787528235" sldId="540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239605583" sldId="54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5907806" sldId="542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834501220" sldId="543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19829772" sldId="544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393527503" sldId="545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533197051" sldId="546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193814333" sldId="547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113461920" sldId="548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568696058" sldId="54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249681124" sldId="550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162899586" sldId="55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14329555" sldId="552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242815285" sldId="553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522105683" sldId="554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587606218" sldId="555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115932893" sldId="556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312392362" sldId="557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958747709" sldId="558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752028021" sldId="55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717470063" sldId="56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823681505" sldId="563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263877328" sldId="564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144140774" sldId="565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455165209" sldId="566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984242349" sldId="567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049294150" sldId="568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802565593" sldId="56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131217211" sldId="570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758033702" sldId="57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951303633" sldId="572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988140177" sldId="573"/>
        </pc:sldMkLst>
      </pc:sldChg>
      <pc:sldChg chg="modSp add mod">
        <pc:chgData name="Cristian Chilipirea" userId="34ab170da5908fc4" providerId="LiveId" clId="{7C51ACC2-EEC5-423D-903F-AD595FC75773}" dt="2022-03-20T11:27:14.075" v="173" actId="207"/>
        <pc:sldMkLst>
          <pc:docMk/>
          <pc:sldMk cId="122722494" sldId="574"/>
        </pc:sldMkLst>
        <pc:spChg chg="mod">
          <ac:chgData name="Cristian Chilipirea" userId="34ab170da5908fc4" providerId="LiveId" clId="{7C51ACC2-EEC5-423D-903F-AD595FC75773}" dt="2022-03-20T11:21:34.288" v="77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7:14.075" v="173" actId="207"/>
          <ac:spMkLst>
            <pc:docMk/>
            <pc:sldMk cId="122722494" sldId="574"/>
            <ac:spMk id="106" creationId="{8B663E60-A17F-48B6-8A6B-0DD11CD54235}"/>
          </ac:spMkLst>
        </pc:spChg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716252138" sldId="574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992239544" sldId="575"/>
        </pc:sldMkLst>
      </pc:sldChg>
      <pc:sldChg chg="addSp modSp add mod">
        <pc:chgData name="Cristian Chilipirea" userId="34ab170da5908fc4" providerId="LiveId" clId="{7C51ACC2-EEC5-423D-903F-AD595FC75773}" dt="2022-03-20T11:22:37.170" v="101" actId="1076"/>
        <pc:sldMkLst>
          <pc:docMk/>
          <pc:sldMk cId="330564871" sldId="576"/>
        </pc:sldMkLst>
        <pc:spChg chg="add mod">
          <ac:chgData name="Cristian Chilipirea" userId="34ab170da5908fc4" providerId="LiveId" clId="{7C51ACC2-EEC5-423D-903F-AD595FC75773}" dt="2022-03-20T11:22:37.170" v="101" actId="1076"/>
          <ac:spMkLst>
            <pc:docMk/>
            <pc:sldMk cId="330564871" sldId="576"/>
            <ac:spMk id="2" creationId="{7315BD4A-3B4E-44C9-8C99-B542ECE7771E}"/>
          </ac:spMkLst>
        </pc:spChg>
        <pc:spChg chg="mod">
          <ac:chgData name="Cristian Chilipirea" userId="34ab170da5908fc4" providerId="LiveId" clId="{7C51ACC2-EEC5-423D-903F-AD595FC75773}" dt="2022-03-20T11:21:46.848" v="80" actId="207"/>
          <ac:spMkLst>
            <pc:docMk/>
            <pc:sldMk cId="330564871" sldId="576"/>
            <ac:spMk id="7" creationId="{6F422BB9-6A7F-4BD2-9676-A6410BB10371}"/>
          </ac:spMkLst>
        </pc:spChg>
        <pc:picChg chg="mod">
          <ac:chgData name="Cristian Chilipirea" userId="34ab170da5908fc4" providerId="LiveId" clId="{7C51ACC2-EEC5-423D-903F-AD595FC75773}" dt="2022-03-20T11:22:22.351" v="81" actId="1076"/>
          <ac:picMkLst>
            <pc:docMk/>
            <pc:sldMk cId="330564871" sldId="576"/>
            <ac:picMk id="3" creationId="{F8132E34-D4B3-4D72-812F-AC01FF5F8B69}"/>
          </ac:picMkLst>
        </pc:picChg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32969524" sldId="576"/>
        </pc:sldMkLst>
      </pc:sldChg>
      <pc:sldChg chg="modSp add mod">
        <pc:chgData name="Cristian Chilipirea" userId="34ab170da5908fc4" providerId="LiveId" clId="{7C51ACC2-EEC5-423D-903F-AD595FC75773}" dt="2022-03-20T11:21:42.131" v="79" actId="207"/>
        <pc:sldMkLst>
          <pc:docMk/>
          <pc:sldMk cId="1995374878" sldId="577"/>
        </pc:sldMkLst>
        <pc:spChg chg="mod">
          <ac:chgData name="Cristian Chilipirea" userId="34ab170da5908fc4" providerId="LiveId" clId="{7C51ACC2-EEC5-423D-903F-AD595FC75773}" dt="2022-03-20T11:21:42.131" v="79" actId="207"/>
          <ac:spMkLst>
            <pc:docMk/>
            <pc:sldMk cId="1995374878" sldId="577"/>
            <ac:spMk id="7" creationId="{6F422BB9-6A7F-4BD2-9676-A6410BB10371}"/>
          </ac:spMkLst>
        </pc:spChg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3058035335" sldId="577"/>
        </pc:sldMkLst>
      </pc:sldChg>
      <pc:sldChg chg="modSp add mod">
        <pc:chgData name="Cristian Chilipirea" userId="34ab170da5908fc4" providerId="LiveId" clId="{7C51ACC2-EEC5-423D-903F-AD595FC75773}" dt="2022-03-20T11:24:29.372" v="133" actId="207"/>
        <pc:sldMkLst>
          <pc:docMk/>
          <pc:sldMk cId="709545942" sldId="578"/>
        </pc:sldMkLst>
        <pc:spChg chg="mod">
          <ac:chgData name="Cristian Chilipirea" userId="34ab170da5908fc4" providerId="LiveId" clId="{7C51ACC2-EEC5-423D-903F-AD595FC75773}" dt="2022-03-20T11:24:29.372" v="133" actId="207"/>
          <ac:spMkLst>
            <pc:docMk/>
            <pc:sldMk cId="709545942" sldId="578"/>
            <ac:spMk id="2" creationId="{8876B79C-BBC6-4930-8802-C74656BE8992}"/>
          </ac:spMkLst>
        </pc:spChg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011219363" sldId="578"/>
        </pc:sldMkLst>
      </pc:sldChg>
      <pc:sldChg chg="modSp add mod">
        <pc:chgData name="Cristian Chilipirea" userId="34ab170da5908fc4" providerId="LiveId" clId="{7C51ACC2-EEC5-423D-903F-AD595FC75773}" dt="2022-03-20T11:53:07.926" v="276" actId="207"/>
        <pc:sldMkLst>
          <pc:docMk/>
          <pc:sldMk cId="1657442278" sldId="579"/>
        </pc:sldMkLst>
        <pc:spChg chg="mod">
          <ac:chgData name="Cristian Chilipirea" userId="34ab170da5908fc4" providerId="LiveId" clId="{7C51ACC2-EEC5-423D-903F-AD595FC75773}" dt="2022-03-20T11:24:33.199" v="134" actId="207"/>
          <ac:spMkLst>
            <pc:docMk/>
            <pc:sldMk cId="1657442278" sldId="579"/>
            <ac:spMk id="2" creationId="{6D0ED7CC-25B7-4AF9-9197-84EE0C4DF15D}"/>
          </ac:spMkLst>
        </pc:spChg>
        <pc:spChg chg="mod">
          <ac:chgData name="Cristian Chilipirea" userId="34ab170da5908fc4" providerId="LiveId" clId="{7C51ACC2-EEC5-423D-903F-AD595FC75773}" dt="2022-03-20T11:53:07.926" v="276" actId="207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7C51ACC2-EEC5-423D-903F-AD595FC75773}" dt="2022-03-20T11:53:07.926" v="276" actId="207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7C51ACC2-EEC5-423D-903F-AD595FC75773}" dt="2022-03-20T11:53:07.926" v="276" actId="207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7C51ACC2-EEC5-423D-903F-AD595FC75773}" dt="2022-03-20T11:53:07.926" v="276" actId="207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7C51ACC2-EEC5-423D-903F-AD595FC75773}" dt="2022-03-20T11:53:07.926" v="276" actId="207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7C51ACC2-EEC5-423D-903F-AD595FC75773}" dt="2022-03-20T11:53:07.926" v="276" actId="207"/>
          <ac:spMkLst>
            <pc:docMk/>
            <pc:sldMk cId="1657442278" sldId="579"/>
            <ac:spMk id="18" creationId="{1D975518-CD4C-4891-860C-84EB1F0DFFF6}"/>
          </ac:spMkLst>
        </pc:spChg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007908021" sldId="579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491489474" sldId="580"/>
        </pc:sldMkLst>
      </pc:sldChg>
      <pc:sldChg chg="modSp add mod">
        <pc:chgData name="Cristian Chilipirea" userId="34ab170da5908fc4" providerId="LiveId" clId="{7C51ACC2-EEC5-423D-903F-AD595FC75773}" dt="2022-03-20T11:26:22.836" v="161" actId="207"/>
        <pc:sldMkLst>
          <pc:docMk/>
          <pc:sldMk cId="3736231120" sldId="580"/>
        </pc:sldMkLst>
        <pc:spChg chg="mod">
          <ac:chgData name="Cristian Chilipirea" userId="34ab170da5908fc4" providerId="LiveId" clId="{7C51ACC2-EEC5-423D-903F-AD595FC75773}" dt="2022-03-20T11:26:22.836" v="161" actId="207"/>
          <ac:spMkLst>
            <pc:docMk/>
            <pc:sldMk cId="3736231120" sldId="580"/>
            <ac:spMk id="2" creationId="{EFD06640-0166-4B85-BEF5-55242F47A58C}"/>
          </ac:spMkLst>
        </pc:spChg>
      </pc:sldChg>
      <pc:sldChg chg="modSp add mod">
        <pc:chgData name="Cristian Chilipirea" userId="34ab170da5908fc4" providerId="LiveId" clId="{7C51ACC2-EEC5-423D-903F-AD595FC75773}" dt="2022-03-20T11:26:42.823" v="166" actId="207"/>
        <pc:sldMkLst>
          <pc:docMk/>
          <pc:sldMk cId="135493813" sldId="581"/>
        </pc:sldMkLst>
        <pc:spChg chg="mod">
          <ac:chgData name="Cristian Chilipirea" userId="34ab170da5908fc4" providerId="LiveId" clId="{7C51ACC2-EEC5-423D-903F-AD595FC75773}" dt="2022-03-20T11:26:42.823" v="166" actId="207"/>
          <ac:spMkLst>
            <pc:docMk/>
            <pc:sldMk cId="135493813" sldId="581"/>
            <ac:spMk id="2" creationId="{B7ABD33F-E83B-4269-8875-697A077BBC28}"/>
          </ac:spMkLst>
        </pc:spChg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915622653" sldId="581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924667927" sldId="582"/>
        </pc:sldMkLst>
      </pc:sldChg>
      <pc:sldChg chg="modSp add mod">
        <pc:chgData name="Cristian Chilipirea" userId="34ab170da5908fc4" providerId="LiveId" clId="{7C51ACC2-EEC5-423D-903F-AD595FC75773}" dt="2022-03-20T11:26:26.141" v="162" actId="207"/>
        <pc:sldMkLst>
          <pc:docMk/>
          <pc:sldMk cId="2175892865" sldId="582"/>
        </pc:sldMkLst>
        <pc:spChg chg="mod">
          <ac:chgData name="Cristian Chilipirea" userId="34ab170da5908fc4" providerId="LiveId" clId="{7C51ACC2-EEC5-423D-903F-AD595FC75773}" dt="2022-03-20T11:26:26.141" v="162" actId="207"/>
          <ac:spMkLst>
            <pc:docMk/>
            <pc:sldMk cId="2175892865" sldId="582"/>
            <ac:spMk id="2" creationId="{B7ABD33F-E83B-4269-8875-697A077BBC28}"/>
          </ac:spMkLst>
        </pc:spChg>
      </pc:sldChg>
      <pc:sldChg chg="modSp add mod">
        <pc:chgData name="Cristian Chilipirea" userId="34ab170da5908fc4" providerId="LiveId" clId="{7C51ACC2-EEC5-423D-903F-AD595FC75773}" dt="2022-03-20T11:26:46.227" v="167" actId="207"/>
        <pc:sldMkLst>
          <pc:docMk/>
          <pc:sldMk cId="2649713988" sldId="583"/>
        </pc:sldMkLst>
        <pc:spChg chg="mod">
          <ac:chgData name="Cristian Chilipirea" userId="34ab170da5908fc4" providerId="LiveId" clId="{7C51ACC2-EEC5-423D-903F-AD595FC75773}" dt="2022-03-20T11:26:46.227" v="167" actId="207"/>
          <ac:spMkLst>
            <pc:docMk/>
            <pc:sldMk cId="2649713988" sldId="583"/>
            <ac:spMk id="2" creationId="{B7ABD33F-E83B-4269-8875-697A077BBC28}"/>
          </ac:spMkLst>
        </pc:spChg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2785871262" sldId="583"/>
        </pc:sldMkLst>
      </pc:sldChg>
      <pc:sldChg chg="del">
        <pc:chgData name="Cristian Chilipirea" userId="34ab170da5908fc4" providerId="LiveId" clId="{7C51ACC2-EEC5-423D-903F-AD595FC75773}" dt="2022-03-20T11:21:17.013" v="75" actId="47"/>
        <pc:sldMkLst>
          <pc:docMk/>
          <pc:sldMk cId="1387558614" sldId="584"/>
        </pc:sldMkLst>
      </pc:sldChg>
      <pc:sldChg chg="modSp add mod">
        <pc:chgData name="Cristian Chilipirea" userId="34ab170da5908fc4" providerId="LiveId" clId="{7C51ACC2-EEC5-423D-903F-AD595FC75773}" dt="2022-03-20T11:26:50.210" v="168" actId="207"/>
        <pc:sldMkLst>
          <pc:docMk/>
          <pc:sldMk cId="1995936395" sldId="584"/>
        </pc:sldMkLst>
        <pc:spChg chg="mod">
          <ac:chgData name="Cristian Chilipirea" userId="34ab170da5908fc4" providerId="LiveId" clId="{7C51ACC2-EEC5-423D-903F-AD595FC75773}" dt="2022-03-20T11:26:50.210" v="168" actId="207"/>
          <ac:spMkLst>
            <pc:docMk/>
            <pc:sldMk cId="1995936395" sldId="584"/>
            <ac:spMk id="2" creationId="{9E220790-1608-40D1-8847-973911A67119}"/>
          </ac:spMkLst>
        </pc:spChg>
      </pc:sldChg>
      <pc:sldChg chg="modSp add mod">
        <pc:chgData name="Cristian Chilipirea" userId="34ab170da5908fc4" providerId="LiveId" clId="{7C51ACC2-EEC5-423D-903F-AD595FC75773}" dt="2022-03-20T11:26:54.074" v="169" actId="207"/>
        <pc:sldMkLst>
          <pc:docMk/>
          <pc:sldMk cId="3800599658" sldId="585"/>
        </pc:sldMkLst>
        <pc:spChg chg="mod">
          <ac:chgData name="Cristian Chilipirea" userId="34ab170da5908fc4" providerId="LiveId" clId="{7C51ACC2-EEC5-423D-903F-AD595FC75773}" dt="2022-03-20T11:26:54.074" v="169" actId="207"/>
          <ac:spMkLst>
            <pc:docMk/>
            <pc:sldMk cId="3800599658" sldId="585"/>
            <ac:spMk id="2" creationId="{CBA99451-8CC8-4591-9B0E-F415EDF88CE6}"/>
          </ac:spMkLst>
        </pc:spChg>
      </pc:sldChg>
      <pc:sldChg chg="modSp add mod">
        <pc:chgData name="Cristian Chilipirea" userId="34ab170da5908fc4" providerId="LiveId" clId="{7C51ACC2-EEC5-423D-903F-AD595FC75773}" dt="2022-03-20T11:26:57.420" v="170" actId="207"/>
        <pc:sldMkLst>
          <pc:docMk/>
          <pc:sldMk cId="2398383964" sldId="586"/>
        </pc:sldMkLst>
        <pc:spChg chg="mod">
          <ac:chgData name="Cristian Chilipirea" userId="34ab170da5908fc4" providerId="LiveId" clId="{7C51ACC2-EEC5-423D-903F-AD595FC75773}" dt="2022-03-20T11:26:57.420" v="170" actId="207"/>
          <ac:spMkLst>
            <pc:docMk/>
            <pc:sldMk cId="2398383964" sldId="586"/>
            <ac:spMk id="2" creationId="{4BB2339D-3F59-4FFC-8382-1EF977A0A1AF}"/>
          </ac:spMkLst>
        </pc:spChg>
      </pc:sldChg>
      <pc:sldChg chg="modSp add mod">
        <pc:chgData name="Cristian Chilipirea" userId="34ab170da5908fc4" providerId="LiveId" clId="{7C51ACC2-EEC5-423D-903F-AD595FC75773}" dt="2022-03-20T11:27:00.062" v="171" actId="207"/>
        <pc:sldMkLst>
          <pc:docMk/>
          <pc:sldMk cId="2884867084" sldId="587"/>
        </pc:sldMkLst>
        <pc:spChg chg="mod">
          <ac:chgData name="Cristian Chilipirea" userId="34ab170da5908fc4" providerId="LiveId" clId="{7C51ACC2-EEC5-423D-903F-AD595FC75773}" dt="2022-03-20T11:27:00.062" v="171" actId="207"/>
          <ac:spMkLst>
            <pc:docMk/>
            <pc:sldMk cId="2884867084" sldId="587"/>
            <ac:spMk id="2" creationId="{6E83D31B-CC2C-4709-892F-F9B1683AC534}"/>
          </ac:spMkLst>
        </pc:spChg>
      </pc:sldChg>
      <pc:sldChg chg="modSp add mod">
        <pc:chgData name="Cristian Chilipirea" userId="34ab170da5908fc4" providerId="LiveId" clId="{7C51ACC2-EEC5-423D-903F-AD595FC75773}" dt="2022-03-20T11:27:03.237" v="172" actId="207"/>
        <pc:sldMkLst>
          <pc:docMk/>
          <pc:sldMk cId="2443095236" sldId="588"/>
        </pc:sldMkLst>
        <pc:spChg chg="mod">
          <ac:chgData name="Cristian Chilipirea" userId="34ab170da5908fc4" providerId="LiveId" clId="{7C51ACC2-EEC5-423D-903F-AD595FC75773}" dt="2022-03-20T11:27:03.237" v="172" actId="207"/>
          <ac:spMkLst>
            <pc:docMk/>
            <pc:sldMk cId="2443095236" sldId="588"/>
            <ac:spMk id="2" creationId="{D8447B71-5A36-431D-A239-0710AE3E380A}"/>
          </ac:spMkLst>
        </pc:spChg>
      </pc:sldChg>
      <pc:sldChg chg="modSp add mod">
        <pc:chgData name="Cristian Chilipirea" userId="34ab170da5908fc4" providerId="LiveId" clId="{7C51ACC2-EEC5-423D-903F-AD595FC75773}" dt="2022-03-20T11:53:13.294" v="277" actId="207"/>
        <pc:sldMkLst>
          <pc:docMk/>
          <pc:sldMk cId="3976824638" sldId="589"/>
        </pc:sldMkLst>
        <pc:spChg chg="mod">
          <ac:chgData name="Cristian Chilipirea" userId="34ab170da5908fc4" providerId="LiveId" clId="{7C51ACC2-EEC5-423D-903F-AD595FC75773}" dt="2022-03-20T11:24:38.500" v="135" actId="207"/>
          <ac:spMkLst>
            <pc:docMk/>
            <pc:sldMk cId="3976824638" sldId="589"/>
            <ac:spMk id="2" creationId="{E0E74A9E-AA67-4408-8F5A-83323337430C}"/>
          </ac:spMkLst>
        </pc:spChg>
        <pc:spChg chg="mod">
          <ac:chgData name="Cristian Chilipirea" userId="34ab170da5908fc4" providerId="LiveId" clId="{7C51ACC2-EEC5-423D-903F-AD595FC75773}" dt="2022-03-20T11:53:13.294" v="277" actId="207"/>
          <ac:spMkLst>
            <pc:docMk/>
            <pc:sldMk cId="3976824638" sldId="589"/>
            <ac:spMk id="4" creationId="{C92E03AB-8453-4035-BEFF-91D1C8758BA7}"/>
          </ac:spMkLst>
        </pc:spChg>
      </pc:sldChg>
      <pc:sldChg chg="modSp add mod">
        <pc:chgData name="Cristian Chilipirea" userId="34ab170da5908fc4" providerId="LiveId" clId="{7C51ACC2-EEC5-423D-903F-AD595FC75773}" dt="2022-03-20T11:26:37.826" v="165" actId="207"/>
        <pc:sldMkLst>
          <pc:docMk/>
          <pc:sldMk cId="3687014004" sldId="590"/>
        </pc:sldMkLst>
        <pc:spChg chg="mod">
          <ac:chgData name="Cristian Chilipirea" userId="34ab170da5908fc4" providerId="LiveId" clId="{7C51ACC2-EEC5-423D-903F-AD595FC75773}" dt="2022-03-20T11:26:37.826" v="165" actId="207"/>
          <ac:spMkLst>
            <pc:docMk/>
            <pc:sldMk cId="3687014004" sldId="590"/>
            <ac:spMk id="2" creationId="{16834C27-D998-446F-860B-05BC73C4554C}"/>
          </ac:spMkLst>
        </pc:spChg>
      </pc:sldChg>
      <pc:sldChg chg="modSp add mod">
        <pc:chgData name="Cristian Chilipirea" userId="34ab170da5908fc4" providerId="LiveId" clId="{7C51ACC2-EEC5-423D-903F-AD595FC75773}" dt="2022-03-20T11:53:19.542" v="278" actId="207"/>
        <pc:sldMkLst>
          <pc:docMk/>
          <pc:sldMk cId="293129863" sldId="591"/>
        </pc:sldMkLst>
        <pc:spChg chg="mod">
          <ac:chgData name="Cristian Chilipirea" userId="34ab170da5908fc4" providerId="LiveId" clId="{7C51ACC2-EEC5-423D-903F-AD595FC75773}" dt="2022-03-20T11:24:44.671" v="137" actId="207"/>
          <ac:spMkLst>
            <pc:docMk/>
            <pc:sldMk cId="293129863" sldId="591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1:53:19.542" v="278" actId="207"/>
          <ac:spMkLst>
            <pc:docMk/>
            <pc:sldMk cId="293129863" sldId="591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1:53:23.812" v="279" actId="207"/>
        <pc:sldMkLst>
          <pc:docMk/>
          <pc:sldMk cId="3338914257" sldId="592"/>
        </pc:sldMkLst>
        <pc:spChg chg="mod">
          <ac:chgData name="Cristian Chilipirea" userId="34ab170da5908fc4" providerId="LiveId" clId="{7C51ACC2-EEC5-423D-903F-AD595FC75773}" dt="2022-03-20T11:24:48.804" v="138" actId="207"/>
          <ac:spMkLst>
            <pc:docMk/>
            <pc:sldMk cId="3338914257" sldId="592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1:53:23.812" v="279" actId="207"/>
          <ac:spMkLst>
            <pc:docMk/>
            <pc:sldMk cId="3338914257" sldId="592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2:24.623" v="280" actId="207"/>
        <pc:sldMkLst>
          <pc:docMk/>
          <pc:sldMk cId="2880334560" sldId="593"/>
        </pc:sldMkLst>
        <pc:spChg chg="mod">
          <ac:chgData name="Cristian Chilipirea" userId="34ab170da5908fc4" providerId="LiveId" clId="{7C51ACC2-EEC5-423D-903F-AD595FC75773}" dt="2022-03-20T11:24:50.967" v="139" actId="207"/>
          <ac:spMkLst>
            <pc:docMk/>
            <pc:sldMk cId="2880334560" sldId="593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2:24.623" v="280" actId="207"/>
          <ac:spMkLst>
            <pc:docMk/>
            <pc:sldMk cId="2880334560" sldId="593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2:29.692" v="281" actId="207"/>
        <pc:sldMkLst>
          <pc:docMk/>
          <pc:sldMk cId="2953851819" sldId="594"/>
        </pc:sldMkLst>
        <pc:spChg chg="mod">
          <ac:chgData name="Cristian Chilipirea" userId="34ab170da5908fc4" providerId="LiveId" clId="{7C51ACC2-EEC5-423D-903F-AD595FC75773}" dt="2022-03-20T11:24:53.994" v="140" actId="207"/>
          <ac:spMkLst>
            <pc:docMk/>
            <pc:sldMk cId="2953851819" sldId="594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2:29.692" v="281" actId="207"/>
          <ac:spMkLst>
            <pc:docMk/>
            <pc:sldMk cId="2953851819" sldId="594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2:34.824" v="282" actId="207"/>
        <pc:sldMkLst>
          <pc:docMk/>
          <pc:sldMk cId="3335380451" sldId="595"/>
        </pc:sldMkLst>
        <pc:spChg chg="mod">
          <ac:chgData name="Cristian Chilipirea" userId="34ab170da5908fc4" providerId="LiveId" clId="{7C51ACC2-EEC5-423D-903F-AD595FC75773}" dt="2022-03-20T11:24:57.047" v="141" actId="207"/>
          <ac:spMkLst>
            <pc:docMk/>
            <pc:sldMk cId="3335380451" sldId="595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2:34.824" v="282" actId="207"/>
          <ac:spMkLst>
            <pc:docMk/>
            <pc:sldMk cId="3335380451" sldId="595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2:38.710" v="283" actId="207"/>
        <pc:sldMkLst>
          <pc:docMk/>
          <pc:sldMk cId="4035322081" sldId="596"/>
        </pc:sldMkLst>
        <pc:spChg chg="mod">
          <ac:chgData name="Cristian Chilipirea" userId="34ab170da5908fc4" providerId="LiveId" clId="{7C51ACC2-EEC5-423D-903F-AD595FC75773}" dt="2022-03-20T11:25:01.180" v="142" actId="207"/>
          <ac:spMkLst>
            <pc:docMk/>
            <pc:sldMk cId="4035322081" sldId="596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2:38.710" v="283" actId="207"/>
          <ac:spMkLst>
            <pc:docMk/>
            <pc:sldMk cId="4035322081" sldId="596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2:46.398" v="285" actId="207"/>
        <pc:sldMkLst>
          <pc:docMk/>
          <pc:sldMk cId="963632365" sldId="597"/>
        </pc:sldMkLst>
        <pc:spChg chg="mod">
          <ac:chgData name="Cristian Chilipirea" userId="34ab170da5908fc4" providerId="LiveId" clId="{7C51ACC2-EEC5-423D-903F-AD595FC75773}" dt="2022-03-20T11:25:05.571" v="144" actId="207"/>
          <ac:spMkLst>
            <pc:docMk/>
            <pc:sldMk cId="963632365" sldId="597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2:46.398" v="285" actId="207"/>
          <ac:spMkLst>
            <pc:docMk/>
            <pc:sldMk cId="963632365" sldId="597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2:50.129" v="286" actId="207"/>
        <pc:sldMkLst>
          <pc:docMk/>
          <pc:sldMk cId="3115533983" sldId="598"/>
        </pc:sldMkLst>
        <pc:spChg chg="mod">
          <ac:chgData name="Cristian Chilipirea" userId="34ab170da5908fc4" providerId="LiveId" clId="{7C51ACC2-EEC5-423D-903F-AD595FC75773}" dt="2022-03-20T11:25:07.722" v="145" actId="207"/>
          <ac:spMkLst>
            <pc:docMk/>
            <pc:sldMk cId="3115533983" sldId="598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2:50.129" v="286" actId="207"/>
          <ac:spMkLst>
            <pc:docMk/>
            <pc:sldMk cId="3115533983" sldId="598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2:54.940" v="287" actId="207"/>
        <pc:sldMkLst>
          <pc:docMk/>
          <pc:sldMk cId="3939766554" sldId="599"/>
        </pc:sldMkLst>
        <pc:spChg chg="mod">
          <ac:chgData name="Cristian Chilipirea" userId="34ab170da5908fc4" providerId="LiveId" clId="{7C51ACC2-EEC5-423D-903F-AD595FC75773}" dt="2022-03-20T11:25:11.146" v="146" actId="207"/>
          <ac:spMkLst>
            <pc:docMk/>
            <pc:sldMk cId="3939766554" sldId="599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2:54.940" v="287" actId="207"/>
          <ac:spMkLst>
            <pc:docMk/>
            <pc:sldMk cId="3939766554" sldId="599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2:58.586" v="288" actId="207"/>
        <pc:sldMkLst>
          <pc:docMk/>
          <pc:sldMk cId="922788198" sldId="600"/>
        </pc:sldMkLst>
        <pc:spChg chg="mod">
          <ac:chgData name="Cristian Chilipirea" userId="34ab170da5908fc4" providerId="LiveId" clId="{7C51ACC2-EEC5-423D-903F-AD595FC75773}" dt="2022-03-20T11:25:13.521" v="147" actId="207"/>
          <ac:spMkLst>
            <pc:docMk/>
            <pc:sldMk cId="922788198" sldId="600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2:58.586" v="288" actId="207"/>
          <ac:spMkLst>
            <pc:docMk/>
            <pc:sldMk cId="922788198" sldId="600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3:02.861" v="289" actId="207"/>
        <pc:sldMkLst>
          <pc:docMk/>
          <pc:sldMk cId="3778638910" sldId="601"/>
        </pc:sldMkLst>
        <pc:spChg chg="mod">
          <ac:chgData name="Cristian Chilipirea" userId="34ab170da5908fc4" providerId="LiveId" clId="{7C51ACC2-EEC5-423D-903F-AD595FC75773}" dt="2022-03-20T11:25:16.935" v="148" actId="207"/>
          <ac:spMkLst>
            <pc:docMk/>
            <pc:sldMk cId="3778638910" sldId="601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3:02.861" v="289" actId="207"/>
          <ac:spMkLst>
            <pc:docMk/>
            <pc:sldMk cId="3778638910" sldId="601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3:06.472" v="290" actId="207"/>
        <pc:sldMkLst>
          <pc:docMk/>
          <pc:sldMk cId="1162376984" sldId="602"/>
        </pc:sldMkLst>
        <pc:spChg chg="mod">
          <ac:chgData name="Cristian Chilipirea" userId="34ab170da5908fc4" providerId="LiveId" clId="{7C51ACC2-EEC5-423D-903F-AD595FC75773}" dt="2022-03-20T11:25:19.113" v="149" actId="207"/>
          <ac:spMkLst>
            <pc:docMk/>
            <pc:sldMk cId="1162376984" sldId="602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3:06.472" v="290" actId="207"/>
          <ac:spMkLst>
            <pc:docMk/>
            <pc:sldMk cId="1162376984" sldId="602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3:13.054" v="291" actId="207"/>
        <pc:sldMkLst>
          <pc:docMk/>
          <pc:sldMk cId="3850400233" sldId="603"/>
        </pc:sldMkLst>
        <pc:spChg chg="mod">
          <ac:chgData name="Cristian Chilipirea" userId="34ab170da5908fc4" providerId="LiveId" clId="{7C51ACC2-EEC5-423D-903F-AD595FC75773}" dt="2022-03-20T11:25:21.821" v="150" actId="207"/>
          <ac:spMkLst>
            <pc:docMk/>
            <pc:sldMk cId="3850400233" sldId="603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3:13.054" v="291" actId="207"/>
          <ac:spMkLst>
            <pc:docMk/>
            <pc:sldMk cId="3850400233" sldId="603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3:16.885" v="292" actId="207"/>
        <pc:sldMkLst>
          <pc:docMk/>
          <pc:sldMk cId="1590448401" sldId="604"/>
        </pc:sldMkLst>
        <pc:spChg chg="mod">
          <ac:chgData name="Cristian Chilipirea" userId="34ab170da5908fc4" providerId="LiveId" clId="{7C51ACC2-EEC5-423D-903F-AD595FC75773}" dt="2022-03-20T11:25:26.254" v="151" actId="207"/>
          <ac:spMkLst>
            <pc:docMk/>
            <pc:sldMk cId="1590448401" sldId="604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3:16.885" v="292" actId="207"/>
          <ac:spMkLst>
            <pc:docMk/>
            <pc:sldMk cId="1590448401" sldId="604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3:21.950" v="293" actId="207"/>
        <pc:sldMkLst>
          <pc:docMk/>
          <pc:sldMk cId="2688480340" sldId="606"/>
        </pc:sldMkLst>
        <pc:spChg chg="mod">
          <ac:chgData name="Cristian Chilipirea" userId="34ab170da5908fc4" providerId="LiveId" clId="{7C51ACC2-EEC5-423D-903F-AD595FC75773}" dt="2022-03-20T11:25:28.564" v="152" actId="207"/>
          <ac:spMkLst>
            <pc:docMk/>
            <pc:sldMk cId="2688480340" sldId="606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3:21.950" v="293" actId="207"/>
          <ac:spMkLst>
            <pc:docMk/>
            <pc:sldMk cId="2688480340" sldId="606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3:26.191" v="294" actId="207"/>
        <pc:sldMkLst>
          <pc:docMk/>
          <pc:sldMk cId="3260968984" sldId="607"/>
        </pc:sldMkLst>
        <pc:spChg chg="mod">
          <ac:chgData name="Cristian Chilipirea" userId="34ab170da5908fc4" providerId="LiveId" clId="{7C51ACC2-EEC5-423D-903F-AD595FC75773}" dt="2022-03-20T11:25:31.167" v="153" actId="207"/>
          <ac:spMkLst>
            <pc:docMk/>
            <pc:sldMk cId="3260968984" sldId="607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3:26.191" v="294" actId="207"/>
          <ac:spMkLst>
            <pc:docMk/>
            <pc:sldMk cId="3260968984" sldId="607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3:29.971" v="295" actId="207"/>
        <pc:sldMkLst>
          <pc:docMk/>
          <pc:sldMk cId="148707726" sldId="608"/>
        </pc:sldMkLst>
        <pc:spChg chg="mod">
          <ac:chgData name="Cristian Chilipirea" userId="34ab170da5908fc4" providerId="LiveId" clId="{7C51ACC2-EEC5-423D-903F-AD595FC75773}" dt="2022-03-20T11:25:33.971" v="154" actId="207"/>
          <ac:spMkLst>
            <pc:docMk/>
            <pc:sldMk cId="148707726" sldId="608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3:29.971" v="295" actId="207"/>
          <ac:spMkLst>
            <pc:docMk/>
            <pc:sldMk cId="148707726" sldId="608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3:34.839" v="296" actId="207"/>
        <pc:sldMkLst>
          <pc:docMk/>
          <pc:sldMk cId="806950188" sldId="609"/>
        </pc:sldMkLst>
        <pc:spChg chg="mod">
          <ac:chgData name="Cristian Chilipirea" userId="34ab170da5908fc4" providerId="LiveId" clId="{7C51ACC2-EEC5-423D-903F-AD595FC75773}" dt="2022-03-20T11:25:36.962" v="155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3:34.839" v="296" actId="207"/>
          <ac:spMkLst>
            <pc:docMk/>
            <pc:sldMk cId="806950188" sldId="609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8:22:42.862" v="284" actId="207"/>
        <pc:sldMkLst>
          <pc:docMk/>
          <pc:sldMk cId="2969547115" sldId="610"/>
        </pc:sldMkLst>
        <pc:spChg chg="mod">
          <ac:chgData name="Cristian Chilipirea" userId="34ab170da5908fc4" providerId="LiveId" clId="{7C51ACC2-EEC5-423D-903F-AD595FC75773}" dt="2022-03-20T11:25:03.307" v="143" actId="207"/>
          <ac:spMkLst>
            <pc:docMk/>
            <pc:sldMk cId="2969547115" sldId="610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06" creationId="{8B663E60-A17F-48B6-8A6B-0DD11CD54235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19" creationId="{118ECDE2-D71A-4D4F-8CE8-73CE417AA09A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20" creationId="{F9DC27D2-6EE4-4016-8108-676F20C3980B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21" creationId="{4091EC8F-0F91-49E4-B626-FB1ED56E8C6D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25" creationId="{71278A83-E5AE-424C-BB68-1B5EBFDA6D7A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26" creationId="{2C7AE07A-A21E-4F97-A233-EB526DE73AB5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27" creationId="{F75BAE15-F7FF-4A23-8959-3E5727CA4149}"/>
          </ac:spMkLst>
        </pc:spChg>
        <pc:spChg chg="mod">
          <ac:chgData name="Cristian Chilipirea" userId="34ab170da5908fc4" providerId="LiveId" clId="{7C51ACC2-EEC5-423D-903F-AD595FC75773}" dt="2022-03-20T18:22:42.862" v="284" actId="207"/>
          <ac:spMkLst>
            <pc:docMk/>
            <pc:sldMk cId="2969547115" sldId="610"/>
            <ac:spMk id="128" creationId="{40B5B41A-5F67-41E3-BC37-BAB66AA0291A}"/>
          </ac:spMkLst>
        </pc:spChg>
      </pc:sldChg>
      <pc:sldChg chg="modSp add mod">
        <pc:chgData name="Cristian Chilipirea" userId="34ab170da5908fc4" providerId="LiveId" clId="{7C51ACC2-EEC5-423D-903F-AD595FC75773}" dt="2022-03-20T11:28:01.706" v="176" actId="207"/>
        <pc:sldMkLst>
          <pc:docMk/>
          <pc:sldMk cId="3772095760" sldId="611"/>
        </pc:sldMkLst>
        <pc:spChg chg="mod">
          <ac:chgData name="Cristian Chilipirea" userId="34ab170da5908fc4" providerId="LiveId" clId="{7C51ACC2-EEC5-423D-903F-AD595FC75773}" dt="2022-03-20T11:22:50.625" v="102" actId="207"/>
          <ac:spMkLst>
            <pc:docMk/>
            <pc:sldMk cId="3772095760" sldId="611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8:01.706" v="176" actId="207"/>
          <ac:spMkLst>
            <pc:docMk/>
            <pc:sldMk cId="3772095760" sldId="611"/>
            <ac:spMk id="106" creationId="{8B663E60-A17F-48B6-8A6B-0DD11CD54235}"/>
          </ac:spMkLst>
        </pc:spChg>
      </pc:sldChg>
      <pc:sldChg chg="modSp add mod">
        <pc:chgData name="Cristian Chilipirea" userId="34ab170da5908fc4" providerId="LiveId" clId="{7C51ACC2-EEC5-423D-903F-AD595FC75773}" dt="2022-03-20T11:28:12.832" v="179" actId="692"/>
        <pc:sldMkLst>
          <pc:docMk/>
          <pc:sldMk cId="547638149" sldId="612"/>
        </pc:sldMkLst>
        <pc:spChg chg="mod">
          <ac:chgData name="Cristian Chilipirea" userId="34ab170da5908fc4" providerId="LiveId" clId="{7C51ACC2-EEC5-423D-903F-AD595FC75773}" dt="2022-03-20T11:22:54.695" v="103" actId="207"/>
          <ac:spMkLst>
            <pc:docMk/>
            <pc:sldMk cId="547638149" sldId="612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8:06.868" v="177" actId="207"/>
          <ac:spMkLst>
            <pc:docMk/>
            <pc:sldMk cId="547638149" sldId="612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28:12.832" v="179" actId="692"/>
          <ac:cxnSpMkLst>
            <pc:docMk/>
            <pc:sldMk cId="547638149" sldId="612"/>
            <ac:cxnSpMk id="23" creationId="{D0EABC46-0ECC-4308-8D40-C8B2CE964074}"/>
          </ac:cxnSpMkLst>
        </pc:cxnChg>
      </pc:sldChg>
      <pc:sldChg chg="modSp add mod">
        <pc:chgData name="Cristian Chilipirea" userId="34ab170da5908fc4" providerId="LiveId" clId="{7C51ACC2-EEC5-423D-903F-AD595FC75773}" dt="2022-03-20T11:28:33.256" v="182" actId="692"/>
        <pc:sldMkLst>
          <pc:docMk/>
          <pc:sldMk cId="3699323308" sldId="613"/>
        </pc:sldMkLst>
        <pc:spChg chg="mod">
          <ac:chgData name="Cristian Chilipirea" userId="34ab170da5908fc4" providerId="LiveId" clId="{7C51ACC2-EEC5-423D-903F-AD595FC75773}" dt="2022-03-20T11:23:01.059" v="105" actId="207"/>
          <ac:spMkLst>
            <pc:docMk/>
            <pc:sldMk cId="3699323308" sldId="613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8:23.720" v="180" actId="207"/>
          <ac:spMkLst>
            <pc:docMk/>
            <pc:sldMk cId="3699323308" sldId="613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28:33.256" v="182" actId="692"/>
          <ac:cxnSpMkLst>
            <pc:docMk/>
            <pc:sldMk cId="3699323308" sldId="613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28:33.256" v="182" actId="692"/>
          <ac:cxnSpMkLst>
            <pc:docMk/>
            <pc:sldMk cId="3699323308" sldId="613"/>
            <ac:cxnSpMk id="23" creationId="{D0EABC46-0ECC-4308-8D40-C8B2CE964074}"/>
          </ac:cxnSpMkLst>
        </pc:cxnChg>
      </pc:sldChg>
      <pc:sldChg chg="modSp add mod">
        <pc:chgData name="Cristian Chilipirea" userId="34ab170da5908fc4" providerId="LiveId" clId="{7C51ACC2-EEC5-423D-903F-AD595FC75773}" dt="2022-03-20T11:29:13.656" v="187" actId="692"/>
        <pc:sldMkLst>
          <pc:docMk/>
          <pc:sldMk cId="2777553767" sldId="614"/>
        </pc:sldMkLst>
        <pc:spChg chg="mod">
          <ac:chgData name="Cristian Chilipirea" userId="34ab170da5908fc4" providerId="LiveId" clId="{7C51ACC2-EEC5-423D-903F-AD595FC75773}" dt="2022-03-20T11:23:03.623" v="106" actId="207"/>
          <ac:spMkLst>
            <pc:docMk/>
            <pc:sldMk cId="2777553767" sldId="614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9:04.428" v="185" actId="207"/>
          <ac:spMkLst>
            <pc:docMk/>
            <pc:sldMk cId="2777553767" sldId="614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29:00.059" v="184" actId="692"/>
          <ac:cxnSpMkLst>
            <pc:docMk/>
            <pc:sldMk cId="2777553767" sldId="614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29:00.059" v="184" actId="692"/>
          <ac:cxnSpMkLst>
            <pc:docMk/>
            <pc:sldMk cId="2777553767" sldId="614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29:13.656" v="187" actId="692"/>
          <ac:cxnSpMkLst>
            <pc:docMk/>
            <pc:sldMk cId="2777553767" sldId="614"/>
            <ac:cxnSpMk id="38" creationId="{2FDE1BEF-1612-41B6-8299-55E8EF2E397C}"/>
          </ac:cxnSpMkLst>
        </pc:cxnChg>
      </pc:sldChg>
      <pc:sldChg chg="modSp add mod">
        <pc:chgData name="Cristian Chilipirea" userId="34ab170da5908fc4" providerId="LiveId" clId="{7C51ACC2-EEC5-423D-903F-AD595FC75773}" dt="2022-03-20T11:29:29.909" v="190" actId="692"/>
        <pc:sldMkLst>
          <pc:docMk/>
          <pc:sldMk cId="1985903460" sldId="615"/>
        </pc:sldMkLst>
        <pc:spChg chg="mod">
          <ac:chgData name="Cristian Chilipirea" userId="34ab170da5908fc4" providerId="LiveId" clId="{7C51ACC2-EEC5-423D-903F-AD595FC75773}" dt="2022-03-20T11:23:06.563" v="107" actId="207"/>
          <ac:spMkLst>
            <pc:docMk/>
            <pc:sldMk cId="1985903460" sldId="615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9:19.090" v="188" actId="207"/>
          <ac:spMkLst>
            <pc:docMk/>
            <pc:sldMk cId="1985903460" sldId="615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29:29.909" v="190" actId="692"/>
          <ac:cxnSpMkLst>
            <pc:docMk/>
            <pc:sldMk cId="1985903460" sldId="615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29:29.909" v="190" actId="692"/>
          <ac:cxnSpMkLst>
            <pc:docMk/>
            <pc:sldMk cId="1985903460" sldId="615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29:29.909" v="190" actId="692"/>
          <ac:cxnSpMkLst>
            <pc:docMk/>
            <pc:sldMk cId="1985903460" sldId="615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29:29.909" v="190" actId="692"/>
          <ac:cxnSpMkLst>
            <pc:docMk/>
            <pc:sldMk cId="1985903460" sldId="615"/>
            <ac:cxnSpMk id="41" creationId="{C66CA45E-ACAF-4724-8040-378A71E2499B}"/>
          </ac:cxnSpMkLst>
        </pc:cxnChg>
      </pc:sldChg>
      <pc:sldChg chg="modSp add mod">
        <pc:chgData name="Cristian Chilipirea" userId="34ab170da5908fc4" providerId="LiveId" clId="{7C51ACC2-EEC5-423D-903F-AD595FC75773}" dt="2022-03-20T11:31:25.836" v="212" actId="692"/>
        <pc:sldMkLst>
          <pc:docMk/>
          <pc:sldMk cId="2620218381" sldId="616"/>
        </pc:sldMkLst>
        <pc:spChg chg="mod">
          <ac:chgData name="Cristian Chilipirea" userId="34ab170da5908fc4" providerId="LiveId" clId="{7C51ACC2-EEC5-423D-903F-AD595FC75773}" dt="2022-03-20T11:23:10.461" v="108" actId="207"/>
          <ac:spMkLst>
            <pc:docMk/>
            <pc:sldMk cId="2620218381" sldId="616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9:37.630" v="191" actId="207"/>
          <ac:spMkLst>
            <pc:docMk/>
            <pc:sldMk cId="2620218381" sldId="616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1:25.836" v="212" actId="692"/>
          <ac:cxnSpMkLst>
            <pc:docMk/>
            <pc:sldMk cId="2620218381" sldId="616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1:25.836" v="212" actId="692"/>
          <ac:cxnSpMkLst>
            <pc:docMk/>
            <pc:sldMk cId="2620218381" sldId="616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1:25.836" v="212" actId="692"/>
          <ac:cxnSpMkLst>
            <pc:docMk/>
            <pc:sldMk cId="2620218381" sldId="616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1:25.836" v="212" actId="692"/>
          <ac:cxnSpMkLst>
            <pc:docMk/>
            <pc:sldMk cId="2620218381" sldId="616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1:25.836" v="212" actId="692"/>
          <ac:cxnSpMkLst>
            <pc:docMk/>
            <pc:sldMk cId="2620218381" sldId="616"/>
            <ac:cxnSpMk id="77" creationId="{29AD7221-6855-490D-9F77-E090BB0B2884}"/>
          </ac:cxnSpMkLst>
        </pc:cxnChg>
      </pc:sldChg>
      <pc:sldChg chg="modSp add mod">
        <pc:chgData name="Cristian Chilipirea" userId="34ab170da5908fc4" providerId="LiveId" clId="{7C51ACC2-EEC5-423D-903F-AD595FC75773}" dt="2022-03-20T11:31:39.772" v="214" actId="692"/>
        <pc:sldMkLst>
          <pc:docMk/>
          <pc:sldMk cId="1636220163" sldId="617"/>
        </pc:sldMkLst>
        <pc:spChg chg="mod">
          <ac:chgData name="Cristian Chilipirea" userId="34ab170da5908fc4" providerId="LiveId" clId="{7C51ACC2-EEC5-423D-903F-AD595FC75773}" dt="2022-03-20T11:23:13.424" v="109" actId="207"/>
          <ac:spMkLst>
            <pc:docMk/>
            <pc:sldMk cId="1636220163" sldId="617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9:41.239" v="192" actId="207"/>
          <ac:spMkLst>
            <pc:docMk/>
            <pc:sldMk cId="1636220163" sldId="617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1:39.772" v="214" actId="692"/>
          <ac:cxnSpMkLst>
            <pc:docMk/>
            <pc:sldMk cId="1636220163" sldId="617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1:39.772" v="214" actId="692"/>
          <ac:cxnSpMkLst>
            <pc:docMk/>
            <pc:sldMk cId="1636220163" sldId="617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1:39.772" v="214" actId="692"/>
          <ac:cxnSpMkLst>
            <pc:docMk/>
            <pc:sldMk cId="1636220163" sldId="617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1:39.772" v="214" actId="692"/>
          <ac:cxnSpMkLst>
            <pc:docMk/>
            <pc:sldMk cId="1636220163" sldId="617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1:39.772" v="214" actId="692"/>
          <ac:cxnSpMkLst>
            <pc:docMk/>
            <pc:sldMk cId="1636220163" sldId="617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1:39.772" v="214" actId="692"/>
          <ac:cxnSpMkLst>
            <pc:docMk/>
            <pc:sldMk cId="1636220163" sldId="617"/>
            <ac:cxnSpMk id="77" creationId="{29AD7221-6855-490D-9F77-E090BB0B2884}"/>
          </ac:cxnSpMkLst>
        </pc:cxnChg>
      </pc:sldChg>
      <pc:sldChg chg="modSp add mod">
        <pc:chgData name="Cristian Chilipirea" userId="34ab170da5908fc4" providerId="LiveId" clId="{7C51ACC2-EEC5-423D-903F-AD595FC75773}" dt="2022-03-20T11:31:57.825" v="216" actId="692"/>
        <pc:sldMkLst>
          <pc:docMk/>
          <pc:sldMk cId="1260025266" sldId="618"/>
        </pc:sldMkLst>
        <pc:spChg chg="mod">
          <ac:chgData name="Cristian Chilipirea" userId="34ab170da5908fc4" providerId="LiveId" clId="{7C51ACC2-EEC5-423D-903F-AD595FC75773}" dt="2022-03-20T11:23:16.567" v="110" actId="207"/>
          <ac:spMkLst>
            <pc:docMk/>
            <pc:sldMk cId="1260025266" sldId="618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9:46.174" v="193" actId="207"/>
          <ac:spMkLst>
            <pc:docMk/>
            <pc:sldMk cId="1260025266" sldId="618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1:57.825" v="216" actId="692"/>
          <ac:cxnSpMkLst>
            <pc:docMk/>
            <pc:sldMk cId="1260025266" sldId="618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1:57.825" v="216" actId="692"/>
          <ac:cxnSpMkLst>
            <pc:docMk/>
            <pc:sldMk cId="1260025266" sldId="618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1:57.825" v="216" actId="692"/>
          <ac:cxnSpMkLst>
            <pc:docMk/>
            <pc:sldMk cId="1260025266" sldId="618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1:57.825" v="216" actId="692"/>
          <ac:cxnSpMkLst>
            <pc:docMk/>
            <pc:sldMk cId="1260025266" sldId="618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1:57.825" v="216" actId="692"/>
          <ac:cxnSpMkLst>
            <pc:docMk/>
            <pc:sldMk cId="1260025266" sldId="618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1:57.825" v="216" actId="692"/>
          <ac:cxnSpMkLst>
            <pc:docMk/>
            <pc:sldMk cId="1260025266" sldId="618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31:57.825" v="216" actId="692"/>
          <ac:cxnSpMkLst>
            <pc:docMk/>
            <pc:sldMk cId="1260025266" sldId="618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32:26.260" v="219" actId="692"/>
        <pc:sldMkLst>
          <pc:docMk/>
          <pc:sldMk cId="1535392577" sldId="619"/>
        </pc:sldMkLst>
        <pc:spChg chg="mod">
          <ac:chgData name="Cristian Chilipirea" userId="34ab170da5908fc4" providerId="LiveId" clId="{7C51ACC2-EEC5-423D-903F-AD595FC75773}" dt="2022-03-20T11:23:19.239" v="111" actId="207"/>
          <ac:spMkLst>
            <pc:docMk/>
            <pc:sldMk cId="1535392577" sldId="619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9:50.526" v="194" actId="207"/>
          <ac:spMkLst>
            <pc:docMk/>
            <pc:sldMk cId="1535392577" sldId="619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2:26.260" v="219" actId="692"/>
          <ac:cxnSpMkLst>
            <pc:docMk/>
            <pc:sldMk cId="1535392577" sldId="619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32:20.345" v="218" actId="692"/>
          <ac:cxnSpMkLst>
            <pc:docMk/>
            <pc:sldMk cId="1535392577" sldId="619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2:20.345" v="218" actId="692"/>
          <ac:cxnSpMkLst>
            <pc:docMk/>
            <pc:sldMk cId="1535392577" sldId="619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2:20.345" v="218" actId="692"/>
          <ac:cxnSpMkLst>
            <pc:docMk/>
            <pc:sldMk cId="1535392577" sldId="619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2:20.345" v="218" actId="692"/>
          <ac:cxnSpMkLst>
            <pc:docMk/>
            <pc:sldMk cId="1535392577" sldId="619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2:20.345" v="218" actId="692"/>
          <ac:cxnSpMkLst>
            <pc:docMk/>
            <pc:sldMk cId="1535392577" sldId="619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2:20.345" v="218" actId="692"/>
          <ac:cxnSpMkLst>
            <pc:docMk/>
            <pc:sldMk cId="1535392577" sldId="619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32:20.345" v="218" actId="692"/>
          <ac:cxnSpMkLst>
            <pc:docMk/>
            <pc:sldMk cId="1535392577" sldId="619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32:51.901" v="222" actId="692"/>
        <pc:sldMkLst>
          <pc:docMk/>
          <pc:sldMk cId="2982334505" sldId="620"/>
        </pc:sldMkLst>
        <pc:spChg chg="mod">
          <ac:chgData name="Cristian Chilipirea" userId="34ab170da5908fc4" providerId="LiveId" clId="{7C51ACC2-EEC5-423D-903F-AD595FC75773}" dt="2022-03-20T11:23:23.162" v="112" actId="207"/>
          <ac:spMkLst>
            <pc:docMk/>
            <pc:sldMk cId="2982334505" sldId="620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9:55.138" v="195" actId="207"/>
          <ac:spMkLst>
            <pc:docMk/>
            <pc:sldMk cId="2982334505" sldId="620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2:51.901" v="222" actId="692"/>
          <ac:cxnSpMkLst>
            <pc:docMk/>
            <pc:sldMk cId="2982334505" sldId="620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32:46.226" v="221" actId="692"/>
          <ac:cxnSpMkLst>
            <pc:docMk/>
            <pc:sldMk cId="2982334505" sldId="620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2:46.226" v="221" actId="692"/>
          <ac:cxnSpMkLst>
            <pc:docMk/>
            <pc:sldMk cId="2982334505" sldId="620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32:46.226" v="221" actId="692"/>
          <ac:cxnSpMkLst>
            <pc:docMk/>
            <pc:sldMk cId="2982334505" sldId="620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2:46.226" v="221" actId="692"/>
          <ac:cxnSpMkLst>
            <pc:docMk/>
            <pc:sldMk cId="2982334505" sldId="620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2:46.226" v="221" actId="692"/>
          <ac:cxnSpMkLst>
            <pc:docMk/>
            <pc:sldMk cId="2982334505" sldId="620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2:46.226" v="221" actId="692"/>
          <ac:cxnSpMkLst>
            <pc:docMk/>
            <pc:sldMk cId="2982334505" sldId="620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2:46.226" v="221" actId="692"/>
          <ac:cxnSpMkLst>
            <pc:docMk/>
            <pc:sldMk cId="2982334505" sldId="620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32:46.226" v="221" actId="692"/>
          <ac:cxnSpMkLst>
            <pc:docMk/>
            <pc:sldMk cId="2982334505" sldId="620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33:16.556" v="225" actId="692"/>
        <pc:sldMkLst>
          <pc:docMk/>
          <pc:sldMk cId="4178164913" sldId="621"/>
        </pc:sldMkLst>
        <pc:spChg chg="mod">
          <ac:chgData name="Cristian Chilipirea" userId="34ab170da5908fc4" providerId="LiveId" clId="{7C51ACC2-EEC5-423D-903F-AD595FC75773}" dt="2022-03-20T11:23:25.618" v="113" actId="207"/>
          <ac:spMkLst>
            <pc:docMk/>
            <pc:sldMk cId="4178164913" sldId="621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9:59.015" v="196" actId="207"/>
          <ac:spMkLst>
            <pc:docMk/>
            <pc:sldMk cId="4178164913" sldId="621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3:16.556" v="225" actId="692"/>
          <ac:cxnSpMkLst>
            <pc:docMk/>
            <pc:sldMk cId="4178164913" sldId="621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33:12.476" v="224" actId="692"/>
          <ac:cxnSpMkLst>
            <pc:docMk/>
            <pc:sldMk cId="4178164913" sldId="621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3:12.476" v="224" actId="692"/>
          <ac:cxnSpMkLst>
            <pc:docMk/>
            <pc:sldMk cId="4178164913" sldId="621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33:12.476" v="224" actId="692"/>
          <ac:cxnSpMkLst>
            <pc:docMk/>
            <pc:sldMk cId="4178164913" sldId="621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3:12.476" v="224" actId="692"/>
          <ac:cxnSpMkLst>
            <pc:docMk/>
            <pc:sldMk cId="4178164913" sldId="621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3:12.476" v="224" actId="692"/>
          <ac:cxnSpMkLst>
            <pc:docMk/>
            <pc:sldMk cId="4178164913" sldId="621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3:12.476" v="224" actId="692"/>
          <ac:cxnSpMkLst>
            <pc:docMk/>
            <pc:sldMk cId="4178164913" sldId="621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3:12.476" v="224" actId="692"/>
          <ac:cxnSpMkLst>
            <pc:docMk/>
            <pc:sldMk cId="4178164913" sldId="621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33:12.476" v="224" actId="692"/>
          <ac:cxnSpMkLst>
            <pc:docMk/>
            <pc:sldMk cId="4178164913" sldId="621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33:12.476" v="224" actId="692"/>
          <ac:cxnSpMkLst>
            <pc:docMk/>
            <pc:sldMk cId="4178164913" sldId="621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33:47.705" v="228" actId="692"/>
        <pc:sldMkLst>
          <pc:docMk/>
          <pc:sldMk cId="2829829877" sldId="622"/>
        </pc:sldMkLst>
        <pc:spChg chg="mod">
          <ac:chgData name="Cristian Chilipirea" userId="34ab170da5908fc4" providerId="LiveId" clId="{7C51ACC2-EEC5-423D-903F-AD595FC75773}" dt="2022-03-20T11:23:28.053" v="114" actId="207"/>
          <ac:spMkLst>
            <pc:docMk/>
            <pc:sldMk cId="2829829877" sldId="622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04.174" v="197" actId="207"/>
          <ac:spMkLst>
            <pc:docMk/>
            <pc:sldMk cId="2829829877" sldId="622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3:47.705" v="228" actId="692"/>
          <ac:cxnSpMkLst>
            <pc:docMk/>
            <pc:sldMk cId="2829829877" sldId="622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33:39.976" v="227" actId="692"/>
          <ac:cxnSpMkLst>
            <pc:docMk/>
            <pc:sldMk cId="2829829877" sldId="622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3:39.976" v="227" actId="692"/>
          <ac:cxnSpMkLst>
            <pc:docMk/>
            <pc:sldMk cId="2829829877" sldId="622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33:39.976" v="227" actId="692"/>
          <ac:cxnSpMkLst>
            <pc:docMk/>
            <pc:sldMk cId="2829829877" sldId="622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3:39.976" v="227" actId="692"/>
          <ac:cxnSpMkLst>
            <pc:docMk/>
            <pc:sldMk cId="2829829877" sldId="622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3:47.705" v="228" actId="692"/>
          <ac:cxnSpMkLst>
            <pc:docMk/>
            <pc:sldMk cId="2829829877" sldId="622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33:39.976" v="227" actId="692"/>
          <ac:cxnSpMkLst>
            <pc:docMk/>
            <pc:sldMk cId="2829829877" sldId="622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3:39.976" v="227" actId="692"/>
          <ac:cxnSpMkLst>
            <pc:docMk/>
            <pc:sldMk cId="2829829877" sldId="622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3:39.976" v="227" actId="692"/>
          <ac:cxnSpMkLst>
            <pc:docMk/>
            <pc:sldMk cId="2829829877" sldId="622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33:39.976" v="227" actId="692"/>
          <ac:cxnSpMkLst>
            <pc:docMk/>
            <pc:sldMk cId="2829829877" sldId="622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33:39.976" v="227" actId="692"/>
          <ac:cxnSpMkLst>
            <pc:docMk/>
            <pc:sldMk cId="2829829877" sldId="622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34:16.596" v="231" actId="692"/>
        <pc:sldMkLst>
          <pc:docMk/>
          <pc:sldMk cId="1066996635" sldId="623"/>
        </pc:sldMkLst>
        <pc:spChg chg="mod">
          <ac:chgData name="Cristian Chilipirea" userId="34ab170da5908fc4" providerId="LiveId" clId="{7C51ACC2-EEC5-423D-903F-AD595FC75773}" dt="2022-03-20T11:23:30.753" v="115" actId="207"/>
          <ac:spMkLst>
            <pc:docMk/>
            <pc:sldMk cId="1066996635" sldId="623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08.499" v="198" actId="207"/>
          <ac:spMkLst>
            <pc:docMk/>
            <pc:sldMk cId="1066996635" sldId="623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4:16.596" v="231" actId="692"/>
          <ac:cxnSpMkLst>
            <pc:docMk/>
            <pc:sldMk cId="1066996635" sldId="623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4:16.596" v="231" actId="692"/>
          <ac:cxnSpMkLst>
            <pc:docMk/>
            <pc:sldMk cId="1066996635" sldId="623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34:08.709" v="230" actId="692"/>
          <ac:cxnSpMkLst>
            <pc:docMk/>
            <pc:sldMk cId="1066996635" sldId="623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34:46.201" v="234" actId="692"/>
        <pc:sldMkLst>
          <pc:docMk/>
          <pc:sldMk cId="4228065725" sldId="624"/>
        </pc:sldMkLst>
        <pc:spChg chg="mod">
          <ac:chgData name="Cristian Chilipirea" userId="34ab170da5908fc4" providerId="LiveId" clId="{7C51ACC2-EEC5-423D-903F-AD595FC75773}" dt="2022-03-20T11:23:35.812" v="116" actId="207"/>
          <ac:spMkLst>
            <pc:docMk/>
            <pc:sldMk cId="4228065725" sldId="624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14.773" v="199" actId="207"/>
          <ac:spMkLst>
            <pc:docMk/>
            <pc:sldMk cId="4228065725" sldId="624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4:46.201" v="234" actId="692"/>
          <ac:cxnSpMkLst>
            <pc:docMk/>
            <pc:sldMk cId="4228065725" sldId="624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4:46.201" v="234" actId="692"/>
          <ac:cxnSpMkLst>
            <pc:docMk/>
            <pc:sldMk cId="4228065725" sldId="624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34:40.002" v="233" actId="692"/>
          <ac:cxnSpMkLst>
            <pc:docMk/>
            <pc:sldMk cId="4228065725" sldId="624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35:07.229" v="236" actId="692"/>
        <pc:sldMkLst>
          <pc:docMk/>
          <pc:sldMk cId="3183625135" sldId="625"/>
        </pc:sldMkLst>
        <pc:spChg chg="mod">
          <ac:chgData name="Cristian Chilipirea" userId="34ab170da5908fc4" providerId="LiveId" clId="{7C51ACC2-EEC5-423D-903F-AD595FC75773}" dt="2022-03-20T11:23:38.236" v="117" actId="207"/>
          <ac:spMkLst>
            <pc:docMk/>
            <pc:sldMk cId="3183625135" sldId="625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20.560" v="200" actId="207"/>
          <ac:spMkLst>
            <pc:docMk/>
            <pc:sldMk cId="3183625135" sldId="625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35:07.229" v="236" actId="692"/>
          <ac:cxnSpMkLst>
            <pc:docMk/>
            <pc:sldMk cId="3183625135" sldId="625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35:40.024" v="239" actId="692"/>
        <pc:sldMkLst>
          <pc:docMk/>
          <pc:sldMk cId="858363654" sldId="626"/>
        </pc:sldMkLst>
        <pc:spChg chg="mod">
          <ac:chgData name="Cristian Chilipirea" userId="34ab170da5908fc4" providerId="LiveId" clId="{7C51ACC2-EEC5-423D-903F-AD595FC75773}" dt="2022-03-20T11:23:41.353" v="118" actId="207"/>
          <ac:spMkLst>
            <pc:docMk/>
            <pc:sldMk cId="858363654" sldId="626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24.444" v="201" actId="207"/>
          <ac:spMkLst>
            <pc:docMk/>
            <pc:sldMk cId="858363654" sldId="626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35:40.024" v="239" actId="692"/>
          <ac:cxnSpMkLst>
            <pc:docMk/>
            <pc:sldMk cId="858363654" sldId="626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35:40.024" v="239" actId="692"/>
          <ac:cxnSpMkLst>
            <pc:docMk/>
            <pc:sldMk cId="858363654" sldId="626"/>
            <ac:cxnSpMk id="18" creationId="{1293B9C4-59B7-496F-8549-F8DD3AF9D3F4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35:40.024" v="239" actId="692"/>
          <ac:cxnSpMkLst>
            <pc:docMk/>
            <pc:sldMk cId="858363654" sldId="626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35:31.558" v="238" actId="692"/>
          <ac:cxnSpMkLst>
            <pc:docMk/>
            <pc:sldMk cId="858363654" sldId="626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45:52.481" v="242" actId="692"/>
        <pc:sldMkLst>
          <pc:docMk/>
          <pc:sldMk cId="1648907280" sldId="627"/>
        </pc:sldMkLst>
        <pc:spChg chg="mod">
          <ac:chgData name="Cristian Chilipirea" userId="34ab170da5908fc4" providerId="LiveId" clId="{7C51ACC2-EEC5-423D-903F-AD595FC75773}" dt="2022-03-20T11:23:44.899" v="119" actId="207"/>
          <ac:spMkLst>
            <pc:docMk/>
            <pc:sldMk cId="1648907280" sldId="627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28.705" v="202" actId="207"/>
          <ac:spMkLst>
            <pc:docMk/>
            <pc:sldMk cId="1648907280" sldId="627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45:52.481" v="242" actId="692"/>
          <ac:cxnSpMkLst>
            <pc:docMk/>
            <pc:sldMk cId="1648907280" sldId="627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45:52.481" v="242" actId="692"/>
          <ac:cxnSpMkLst>
            <pc:docMk/>
            <pc:sldMk cId="1648907280" sldId="627"/>
            <ac:cxnSpMk id="18" creationId="{1293B9C4-59B7-496F-8549-F8DD3AF9D3F4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45:52.481" v="242" actId="692"/>
          <ac:cxnSpMkLst>
            <pc:docMk/>
            <pc:sldMk cId="1648907280" sldId="627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74" creationId="{6AC50C09-4211-4160-B5BA-91A016EFB0E2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45:40.705" v="241" actId="692"/>
          <ac:cxnSpMkLst>
            <pc:docMk/>
            <pc:sldMk cId="1648907280" sldId="627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46:23.513" v="245" actId="692"/>
        <pc:sldMkLst>
          <pc:docMk/>
          <pc:sldMk cId="2421707044" sldId="628"/>
        </pc:sldMkLst>
        <pc:spChg chg="mod">
          <ac:chgData name="Cristian Chilipirea" userId="34ab170da5908fc4" providerId="LiveId" clId="{7C51ACC2-EEC5-423D-903F-AD595FC75773}" dt="2022-03-20T11:23:49.561" v="120" actId="207"/>
          <ac:spMkLst>
            <pc:docMk/>
            <pc:sldMk cId="2421707044" sldId="628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33.023" v="203" actId="207"/>
          <ac:spMkLst>
            <pc:docMk/>
            <pc:sldMk cId="2421707044" sldId="628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46:23.513" v="245" actId="692"/>
          <ac:cxnSpMkLst>
            <pc:docMk/>
            <pc:sldMk cId="2421707044" sldId="628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46:23.513" v="245" actId="692"/>
          <ac:cxnSpMkLst>
            <pc:docMk/>
            <pc:sldMk cId="2421707044" sldId="628"/>
            <ac:cxnSpMk id="18" creationId="{1293B9C4-59B7-496F-8549-F8DD3AF9D3F4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46:23.513" v="245" actId="692"/>
          <ac:cxnSpMkLst>
            <pc:docMk/>
            <pc:sldMk cId="2421707044" sldId="628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46:23.513" v="245" actId="692"/>
          <ac:cxnSpMkLst>
            <pc:docMk/>
            <pc:sldMk cId="2421707044" sldId="628"/>
            <ac:cxnSpMk id="25" creationId="{8B3C8EC8-C969-4459-838F-03996380ECF8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74" creationId="{6AC50C09-4211-4160-B5BA-91A016EFB0E2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46:13.253" v="244" actId="692"/>
          <ac:cxnSpMkLst>
            <pc:docMk/>
            <pc:sldMk cId="2421707044" sldId="628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46:56.144" v="248" actId="692"/>
        <pc:sldMkLst>
          <pc:docMk/>
          <pc:sldMk cId="1011313958" sldId="629"/>
        </pc:sldMkLst>
        <pc:spChg chg="mod">
          <ac:chgData name="Cristian Chilipirea" userId="34ab170da5908fc4" providerId="LiveId" clId="{7C51ACC2-EEC5-423D-903F-AD595FC75773}" dt="2022-03-20T11:23:52.806" v="122" actId="207"/>
          <ac:spMkLst>
            <pc:docMk/>
            <pc:sldMk cId="1011313958" sldId="629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39.227" v="204" actId="207"/>
          <ac:spMkLst>
            <pc:docMk/>
            <pc:sldMk cId="1011313958" sldId="629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46:56.144" v="248" actId="692"/>
          <ac:cxnSpMkLst>
            <pc:docMk/>
            <pc:sldMk cId="1011313958" sldId="629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46:56.144" v="248" actId="692"/>
          <ac:cxnSpMkLst>
            <pc:docMk/>
            <pc:sldMk cId="1011313958" sldId="629"/>
            <ac:cxnSpMk id="18" creationId="{1293B9C4-59B7-496F-8549-F8DD3AF9D3F4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19" creationId="{7DC1FF99-849E-4247-A76C-B02EE7BE3F84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46:56.144" v="248" actId="692"/>
          <ac:cxnSpMkLst>
            <pc:docMk/>
            <pc:sldMk cId="1011313958" sldId="629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46:56.144" v="248" actId="692"/>
          <ac:cxnSpMkLst>
            <pc:docMk/>
            <pc:sldMk cId="1011313958" sldId="629"/>
            <ac:cxnSpMk id="25" creationId="{8B3C8EC8-C969-4459-838F-03996380ECF8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74" creationId="{6AC50C09-4211-4160-B5BA-91A016EFB0E2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46:46.082" v="247" actId="692"/>
          <ac:cxnSpMkLst>
            <pc:docMk/>
            <pc:sldMk cId="1011313958" sldId="629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47:27.893" v="251" actId="692"/>
        <pc:sldMkLst>
          <pc:docMk/>
          <pc:sldMk cId="3693783994" sldId="630"/>
        </pc:sldMkLst>
        <pc:spChg chg="mod">
          <ac:chgData name="Cristian Chilipirea" userId="34ab170da5908fc4" providerId="LiveId" clId="{7C51ACC2-EEC5-423D-903F-AD595FC75773}" dt="2022-03-20T11:23:55.271" v="123" actId="207"/>
          <ac:spMkLst>
            <pc:docMk/>
            <pc:sldMk cId="3693783994" sldId="630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43.178" v="205" actId="207"/>
          <ac:spMkLst>
            <pc:docMk/>
            <pc:sldMk cId="3693783994" sldId="630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47:27.893" v="251" actId="692"/>
          <ac:cxnSpMkLst>
            <pc:docMk/>
            <pc:sldMk cId="3693783994" sldId="630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47:27.893" v="251" actId="692"/>
          <ac:cxnSpMkLst>
            <pc:docMk/>
            <pc:sldMk cId="3693783994" sldId="630"/>
            <ac:cxnSpMk id="18" creationId="{1293B9C4-59B7-496F-8549-F8DD3AF9D3F4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19" creationId="{7DC1FF99-849E-4247-A76C-B02EE7BE3F84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47:27.893" v="251" actId="692"/>
          <ac:cxnSpMkLst>
            <pc:docMk/>
            <pc:sldMk cId="3693783994" sldId="630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47:27.893" v="251" actId="692"/>
          <ac:cxnSpMkLst>
            <pc:docMk/>
            <pc:sldMk cId="3693783994" sldId="630"/>
            <ac:cxnSpMk id="25" creationId="{8B3C8EC8-C969-4459-838F-03996380ECF8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47:27.893" v="251" actId="692"/>
          <ac:cxnSpMkLst>
            <pc:docMk/>
            <pc:sldMk cId="3693783994" sldId="630"/>
            <ac:cxnSpMk id="42" creationId="{E448965F-BD58-4126-80A4-20012DD1D189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74" creationId="{6AC50C09-4211-4160-B5BA-91A016EFB0E2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47:18.748" v="250" actId="692"/>
          <ac:cxnSpMkLst>
            <pc:docMk/>
            <pc:sldMk cId="3693783994" sldId="630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48:00.284" v="254" actId="692"/>
        <pc:sldMkLst>
          <pc:docMk/>
          <pc:sldMk cId="2091186788" sldId="631"/>
        </pc:sldMkLst>
        <pc:spChg chg="mod">
          <ac:chgData name="Cristian Chilipirea" userId="34ab170da5908fc4" providerId="LiveId" clId="{7C51ACC2-EEC5-423D-903F-AD595FC75773}" dt="2022-03-20T11:23:58.058" v="124" actId="207"/>
          <ac:spMkLst>
            <pc:docMk/>
            <pc:sldMk cId="2091186788" sldId="631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48.093" v="206" actId="207"/>
          <ac:spMkLst>
            <pc:docMk/>
            <pc:sldMk cId="2091186788" sldId="631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48:00.284" v="254" actId="692"/>
          <ac:cxnSpMkLst>
            <pc:docMk/>
            <pc:sldMk cId="2091186788" sldId="631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48:00.284" v="254" actId="692"/>
          <ac:cxnSpMkLst>
            <pc:docMk/>
            <pc:sldMk cId="2091186788" sldId="631"/>
            <ac:cxnSpMk id="18" creationId="{1293B9C4-59B7-496F-8549-F8DD3AF9D3F4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19" creationId="{7DC1FF99-849E-4247-A76C-B02EE7BE3F84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48:00.284" v="254" actId="692"/>
          <ac:cxnSpMkLst>
            <pc:docMk/>
            <pc:sldMk cId="2091186788" sldId="631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48:00.284" v="254" actId="692"/>
          <ac:cxnSpMkLst>
            <pc:docMk/>
            <pc:sldMk cId="2091186788" sldId="631"/>
            <ac:cxnSpMk id="25" creationId="{8B3C8EC8-C969-4459-838F-03996380ECF8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48:00.284" v="254" actId="692"/>
          <ac:cxnSpMkLst>
            <pc:docMk/>
            <pc:sldMk cId="2091186788" sldId="631"/>
            <ac:cxnSpMk id="42" creationId="{E448965F-BD58-4126-80A4-20012DD1D189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48:00.284" v="254" actId="692"/>
          <ac:cxnSpMkLst>
            <pc:docMk/>
            <pc:sldMk cId="2091186788" sldId="631"/>
            <ac:cxnSpMk id="50" creationId="{8A496ECE-FB82-4218-A1BF-83BC1F53DED1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74" creationId="{6AC50C09-4211-4160-B5BA-91A016EFB0E2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47:50.098" v="253" actId="692"/>
          <ac:cxnSpMkLst>
            <pc:docMk/>
            <pc:sldMk cId="2091186788" sldId="631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48:37.134" v="256" actId="692"/>
        <pc:sldMkLst>
          <pc:docMk/>
          <pc:sldMk cId="3635869917" sldId="632"/>
        </pc:sldMkLst>
        <pc:spChg chg="mod">
          <ac:chgData name="Cristian Chilipirea" userId="34ab170da5908fc4" providerId="LiveId" clId="{7C51ACC2-EEC5-423D-903F-AD595FC75773}" dt="2022-03-20T11:24:02.509" v="125" actId="207"/>
          <ac:spMkLst>
            <pc:docMk/>
            <pc:sldMk cId="3635869917" sldId="632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52.188" v="207" actId="207"/>
          <ac:spMkLst>
            <pc:docMk/>
            <pc:sldMk cId="3635869917" sldId="632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19" creationId="{7DC1FF99-849E-4247-A76C-B02EE7BE3F84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74" creationId="{6AC50C09-4211-4160-B5BA-91A016EFB0E2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48:37.134" v="256" actId="692"/>
          <ac:cxnSpMkLst>
            <pc:docMk/>
            <pc:sldMk cId="3635869917" sldId="632"/>
            <ac:cxnSpMk id="80" creationId="{F1325948-2FA1-49D7-8B03-54D04B9F5E37}"/>
          </ac:cxnSpMkLst>
        </pc:cxnChg>
      </pc:sldChg>
      <pc:sldChg chg="addSp modSp add mod">
        <pc:chgData name="Cristian Chilipirea" userId="34ab170da5908fc4" providerId="LiveId" clId="{7C51ACC2-EEC5-423D-903F-AD595FC75773}" dt="2022-03-20T11:49:23.082" v="261" actId="692"/>
        <pc:sldMkLst>
          <pc:docMk/>
          <pc:sldMk cId="807767835" sldId="633"/>
        </pc:sldMkLst>
        <pc:spChg chg="mod">
          <ac:chgData name="Cristian Chilipirea" userId="34ab170da5908fc4" providerId="LiveId" clId="{7C51ACC2-EEC5-423D-903F-AD595FC75773}" dt="2022-03-20T11:24:05.133" v="126" actId="207"/>
          <ac:spMkLst>
            <pc:docMk/>
            <pc:sldMk cId="807767835" sldId="633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35" creationId="{93A0EB36-C286-45D1-870B-5FDBB37A813E}"/>
          </ac:spMkLst>
        </pc:spChg>
        <pc:spChg chg="add mod">
          <ac:chgData name="Cristian Chilipirea" userId="34ab170da5908fc4" providerId="LiveId" clId="{7C51ACC2-EEC5-423D-903F-AD595FC75773}" dt="2022-03-20T11:48:55.158" v="258" actId="571"/>
          <ac:spMkLst>
            <pc:docMk/>
            <pc:sldMk cId="807767835" sldId="633"/>
            <ac:spMk id="66" creationId="{86EC1AFA-ED51-45F4-B955-49E6A849F02C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0:57.498" v="208" actId="207"/>
          <ac:spMkLst>
            <pc:docMk/>
            <pc:sldMk cId="807767835" sldId="633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49:23.082" v="261" actId="692"/>
          <ac:cxnSpMkLst>
            <pc:docMk/>
            <pc:sldMk cId="807767835" sldId="633"/>
            <ac:cxnSpMk id="17" creationId="{F9C1B811-70F4-43BE-8227-71A98FD546F7}"/>
          </ac:cxnSpMkLst>
        </pc:cxnChg>
        <pc:cxnChg chg="mod">
          <ac:chgData name="Cristian Chilipirea" userId="34ab170da5908fc4" providerId="LiveId" clId="{7C51ACC2-EEC5-423D-903F-AD595FC75773}" dt="2022-03-20T11:49:23.082" v="261" actId="692"/>
          <ac:cxnSpMkLst>
            <pc:docMk/>
            <pc:sldMk cId="807767835" sldId="633"/>
            <ac:cxnSpMk id="18" creationId="{1293B9C4-59B7-496F-8549-F8DD3AF9D3F4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19" creationId="{7DC1FF99-849E-4247-A76C-B02EE7BE3F84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49:23.082" v="261" actId="692"/>
          <ac:cxnSpMkLst>
            <pc:docMk/>
            <pc:sldMk cId="807767835" sldId="633"/>
            <ac:cxnSpMk id="24" creationId="{BF27AFDE-B944-47E3-A205-AE0DF90CBB62}"/>
          </ac:cxnSpMkLst>
        </pc:cxnChg>
        <pc:cxnChg chg="mod">
          <ac:chgData name="Cristian Chilipirea" userId="34ab170da5908fc4" providerId="LiveId" clId="{7C51ACC2-EEC5-423D-903F-AD595FC75773}" dt="2022-03-20T11:49:23.082" v="261" actId="692"/>
          <ac:cxnSpMkLst>
            <pc:docMk/>
            <pc:sldMk cId="807767835" sldId="633"/>
            <ac:cxnSpMk id="25" creationId="{8B3C8EC8-C969-4459-838F-03996380ECF8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49:23.082" v="261" actId="692"/>
          <ac:cxnSpMkLst>
            <pc:docMk/>
            <pc:sldMk cId="807767835" sldId="633"/>
            <ac:cxnSpMk id="40" creationId="{CCBA9CB5-6CA6-429C-896E-A79D6330B255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49:23.082" v="261" actId="692"/>
          <ac:cxnSpMkLst>
            <pc:docMk/>
            <pc:sldMk cId="807767835" sldId="633"/>
            <ac:cxnSpMk id="42" creationId="{E448965F-BD58-4126-80A4-20012DD1D189}"/>
          </ac:cxnSpMkLst>
        </pc:cxnChg>
        <pc:cxnChg chg="mod">
          <ac:chgData name="Cristian Chilipirea" userId="34ab170da5908fc4" providerId="LiveId" clId="{7C51ACC2-EEC5-423D-903F-AD595FC75773}" dt="2022-03-20T11:49:23.082" v="261" actId="692"/>
          <ac:cxnSpMkLst>
            <pc:docMk/>
            <pc:sldMk cId="807767835" sldId="633"/>
            <ac:cxnSpMk id="43" creationId="{1861C38C-382E-4E92-B32D-0427C39679E6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49:23.082" v="261" actId="692"/>
          <ac:cxnSpMkLst>
            <pc:docMk/>
            <pc:sldMk cId="807767835" sldId="633"/>
            <ac:cxnSpMk id="50" creationId="{8A496ECE-FB82-4218-A1BF-83BC1F53DED1}"/>
          </ac:cxnSpMkLst>
        </pc:cxnChg>
        <pc:cxnChg chg="add mod">
          <ac:chgData name="Cristian Chilipirea" userId="34ab170da5908fc4" providerId="LiveId" clId="{7C51ACC2-EEC5-423D-903F-AD595FC75773}" dt="2022-03-20T11:48:55.158" v="258" actId="571"/>
          <ac:cxnSpMkLst>
            <pc:docMk/>
            <pc:sldMk cId="807767835" sldId="633"/>
            <ac:cxnSpMk id="67" creationId="{BF730700-CBFD-4553-AE4B-1E77EED4DA16}"/>
          </ac:cxnSpMkLst>
        </pc:cxnChg>
        <pc:cxnChg chg="add mod">
          <ac:chgData name="Cristian Chilipirea" userId="34ab170da5908fc4" providerId="LiveId" clId="{7C51ACC2-EEC5-423D-903F-AD595FC75773}" dt="2022-03-20T11:48:55.158" v="258" actId="571"/>
          <ac:cxnSpMkLst>
            <pc:docMk/>
            <pc:sldMk cId="807767835" sldId="633"/>
            <ac:cxnSpMk id="68" creationId="{24DA8194-4D68-4C3F-A096-062138BD28AB}"/>
          </ac:cxnSpMkLst>
        </pc:cxnChg>
        <pc:cxnChg chg="add mod">
          <ac:chgData name="Cristian Chilipirea" userId="34ab170da5908fc4" providerId="LiveId" clId="{7C51ACC2-EEC5-423D-903F-AD595FC75773}" dt="2022-03-20T11:48:55.158" v="258" actId="571"/>
          <ac:cxnSpMkLst>
            <pc:docMk/>
            <pc:sldMk cId="807767835" sldId="633"/>
            <ac:cxnSpMk id="69" creationId="{A97F4269-FC96-42FB-965B-126A12118876}"/>
          </ac:cxnSpMkLst>
        </pc:cxnChg>
        <pc:cxnChg chg="add mod">
          <ac:chgData name="Cristian Chilipirea" userId="34ab170da5908fc4" providerId="LiveId" clId="{7C51ACC2-EEC5-423D-903F-AD595FC75773}" dt="2022-03-20T11:48:55.158" v="258" actId="571"/>
          <ac:cxnSpMkLst>
            <pc:docMk/>
            <pc:sldMk cId="807767835" sldId="633"/>
            <ac:cxnSpMk id="70" creationId="{61B0B5CE-EB4B-4B95-9D16-C315FC3BD460}"/>
          </ac:cxnSpMkLst>
        </pc:cxnChg>
        <pc:cxnChg chg="add mod">
          <ac:chgData name="Cristian Chilipirea" userId="34ab170da5908fc4" providerId="LiveId" clId="{7C51ACC2-EEC5-423D-903F-AD595FC75773}" dt="2022-03-20T11:48:55.158" v="258" actId="571"/>
          <ac:cxnSpMkLst>
            <pc:docMk/>
            <pc:sldMk cId="807767835" sldId="633"/>
            <ac:cxnSpMk id="72" creationId="{3A599A9B-1EF1-456E-9FB9-D36C9B37EE1B}"/>
          </ac:cxnSpMkLst>
        </pc:cxnChg>
        <pc:cxnChg chg="add mod">
          <ac:chgData name="Cristian Chilipirea" userId="34ab170da5908fc4" providerId="LiveId" clId="{7C51ACC2-EEC5-423D-903F-AD595FC75773}" dt="2022-03-20T11:48:55.158" v="258" actId="571"/>
          <ac:cxnSpMkLst>
            <pc:docMk/>
            <pc:sldMk cId="807767835" sldId="633"/>
            <ac:cxnSpMk id="73" creationId="{486E7A5C-3EFC-4038-985E-1026A57DDE83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74" creationId="{6AC50C09-4211-4160-B5BA-91A016EFB0E2}"/>
          </ac:cxnSpMkLst>
        </pc:cxnChg>
        <pc:cxnChg chg="add mod">
          <ac:chgData name="Cristian Chilipirea" userId="34ab170da5908fc4" providerId="LiveId" clId="{7C51ACC2-EEC5-423D-903F-AD595FC75773}" dt="2022-03-20T11:48:55.158" v="258" actId="571"/>
          <ac:cxnSpMkLst>
            <pc:docMk/>
            <pc:sldMk cId="807767835" sldId="633"/>
            <ac:cxnSpMk id="75" creationId="{E08732B2-B9B3-47C4-8D75-4CA7BBD34BD4}"/>
          </ac:cxnSpMkLst>
        </pc:cxnChg>
        <pc:cxnChg chg="add mod">
          <ac:chgData name="Cristian Chilipirea" userId="34ab170da5908fc4" providerId="LiveId" clId="{7C51ACC2-EEC5-423D-903F-AD595FC75773}" dt="2022-03-20T11:48:55.158" v="258" actId="571"/>
          <ac:cxnSpMkLst>
            <pc:docMk/>
            <pc:sldMk cId="807767835" sldId="633"/>
            <ac:cxnSpMk id="76" creationId="{7465C79D-CF1A-4120-A0E2-86824ADF4D38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77" creationId="{29AD7221-6855-490D-9F77-E090BB0B2884}"/>
          </ac:cxnSpMkLst>
        </pc:cxnChg>
        <pc:cxnChg chg="add mod">
          <ac:chgData name="Cristian Chilipirea" userId="34ab170da5908fc4" providerId="LiveId" clId="{7C51ACC2-EEC5-423D-903F-AD595FC75773}" dt="2022-03-20T11:48:55.158" v="258" actId="571"/>
          <ac:cxnSpMkLst>
            <pc:docMk/>
            <pc:sldMk cId="807767835" sldId="633"/>
            <ac:cxnSpMk id="78" creationId="{F7B6251A-9A97-46F8-86BC-CE335B768A53}"/>
          </ac:cxnSpMkLst>
        </pc:cxnChg>
        <pc:cxnChg chg="mod">
          <ac:chgData name="Cristian Chilipirea" userId="34ab170da5908fc4" providerId="LiveId" clId="{7C51ACC2-EEC5-423D-903F-AD595FC75773}" dt="2022-03-20T11:49:07.035" v="260" actId="692"/>
          <ac:cxnSpMkLst>
            <pc:docMk/>
            <pc:sldMk cId="807767835" sldId="633"/>
            <ac:cxnSpMk id="80" creationId="{F1325948-2FA1-49D7-8B03-54D04B9F5E37}"/>
          </ac:cxnSpMkLst>
        </pc:cxnChg>
      </pc:sldChg>
      <pc:sldChg chg="addSp delSp modSp add mod">
        <pc:chgData name="Cristian Chilipirea" userId="34ab170da5908fc4" providerId="LiveId" clId="{7C51ACC2-EEC5-423D-903F-AD595FC75773}" dt="2022-03-20T11:50:52.627" v="273" actId="164"/>
        <pc:sldMkLst>
          <pc:docMk/>
          <pc:sldMk cId="21447422" sldId="634"/>
        </pc:sldMkLst>
        <pc:spChg chg="mod">
          <ac:chgData name="Cristian Chilipirea" userId="34ab170da5908fc4" providerId="LiveId" clId="{7C51ACC2-EEC5-423D-903F-AD595FC75773}" dt="2022-03-20T11:24:11.333" v="128" actId="207"/>
          <ac:spMkLst>
            <pc:docMk/>
            <pc:sldMk cId="21447422" sldId="634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1:01.222" v="209" actId="207"/>
          <ac:spMkLst>
            <pc:docMk/>
            <pc:sldMk cId="21447422" sldId="634"/>
            <ac:spMk id="106" creationId="{8B663E60-A17F-48B6-8A6B-0DD11CD54235}"/>
          </ac:spMkLst>
        </pc:spChg>
        <pc:grpChg chg="add mod">
          <ac:chgData name="Cristian Chilipirea" userId="34ab170da5908fc4" providerId="LiveId" clId="{7C51ACC2-EEC5-423D-903F-AD595FC75773}" dt="2022-03-20T11:49:52.150" v="264" actId="164"/>
          <ac:grpSpMkLst>
            <pc:docMk/>
            <pc:sldMk cId="21447422" sldId="634"/>
            <ac:grpSpMk id="2" creationId="{9E62155D-591F-4B7B-B11A-8BA2A0822CAF}"/>
          </ac:grpSpMkLst>
        </pc:grpChg>
        <pc:grpChg chg="add del mod">
          <ac:chgData name="Cristian Chilipirea" userId="34ab170da5908fc4" providerId="LiveId" clId="{7C51ACC2-EEC5-423D-903F-AD595FC75773}" dt="2022-03-20T11:50:16.470" v="267" actId="165"/>
          <ac:grpSpMkLst>
            <pc:docMk/>
            <pc:sldMk cId="21447422" sldId="634"/>
            <ac:grpSpMk id="4" creationId="{1A3B1DD3-937F-4017-824E-99725A251C3C}"/>
          </ac:grpSpMkLst>
        </pc:grpChg>
        <pc:grpChg chg="add mod">
          <ac:chgData name="Cristian Chilipirea" userId="34ab170da5908fc4" providerId="LiveId" clId="{7C51ACC2-EEC5-423D-903F-AD595FC75773}" dt="2022-03-20T11:50:44.141" v="271" actId="164"/>
          <ac:grpSpMkLst>
            <pc:docMk/>
            <pc:sldMk cId="21447422" sldId="634"/>
            <ac:grpSpMk id="5" creationId="{F0828335-0742-44EA-8901-24CD388724E0}"/>
          </ac:grpSpMkLst>
        </pc:grpChg>
        <pc:grpChg chg="add mod">
          <ac:chgData name="Cristian Chilipirea" userId="34ab170da5908fc4" providerId="LiveId" clId="{7C51ACC2-EEC5-423D-903F-AD595FC75773}" dt="2022-03-20T11:50:52.627" v="273" actId="164"/>
          <ac:grpSpMkLst>
            <pc:docMk/>
            <pc:sldMk cId="21447422" sldId="634"/>
            <ac:grpSpMk id="6" creationId="{AF192BD8-871C-49F4-9787-1226FA7BC886}"/>
          </ac:grpSpMkLst>
        </pc:grpChg>
        <pc:cxnChg chg="mod topLvl">
          <ac:chgData name="Cristian Chilipirea" userId="34ab170da5908fc4" providerId="LiveId" clId="{7C51ACC2-EEC5-423D-903F-AD595FC75773}" dt="2022-03-20T11:50:52.627" v="273" actId="164"/>
          <ac:cxnSpMkLst>
            <pc:docMk/>
            <pc:sldMk cId="21447422" sldId="634"/>
            <ac:cxnSpMk id="17" creationId="{F9C1B811-70F4-43BE-8227-71A98FD546F7}"/>
          </ac:cxnSpMkLst>
        </pc:cxnChg>
        <pc:cxnChg chg="mod topLvl">
          <ac:chgData name="Cristian Chilipirea" userId="34ab170da5908fc4" providerId="LiveId" clId="{7C51ACC2-EEC5-423D-903F-AD595FC75773}" dt="2022-03-20T11:50:52.627" v="273" actId="164"/>
          <ac:cxnSpMkLst>
            <pc:docMk/>
            <pc:sldMk cId="21447422" sldId="634"/>
            <ac:cxnSpMk id="18" creationId="{1293B9C4-59B7-496F-8549-F8DD3AF9D3F4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19" creationId="{7DC1FF99-849E-4247-A76C-B02EE7BE3F84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23" creationId="{D0EABC46-0ECC-4308-8D40-C8B2CE964074}"/>
          </ac:cxnSpMkLst>
        </pc:cxnChg>
        <pc:cxnChg chg="mod topLvl">
          <ac:chgData name="Cristian Chilipirea" userId="34ab170da5908fc4" providerId="LiveId" clId="{7C51ACC2-EEC5-423D-903F-AD595FC75773}" dt="2022-03-20T11:50:52.627" v="273" actId="164"/>
          <ac:cxnSpMkLst>
            <pc:docMk/>
            <pc:sldMk cId="21447422" sldId="634"/>
            <ac:cxnSpMk id="24" creationId="{BF27AFDE-B944-47E3-A205-AE0DF90CBB62}"/>
          </ac:cxnSpMkLst>
        </pc:cxnChg>
        <pc:cxnChg chg="mod topLvl">
          <ac:chgData name="Cristian Chilipirea" userId="34ab170da5908fc4" providerId="LiveId" clId="{7C51ACC2-EEC5-423D-903F-AD595FC75773}" dt="2022-03-20T11:50:52.627" v="273" actId="164"/>
          <ac:cxnSpMkLst>
            <pc:docMk/>
            <pc:sldMk cId="21447422" sldId="634"/>
            <ac:cxnSpMk id="25" creationId="{8B3C8EC8-C969-4459-838F-03996380ECF8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38" creationId="{2FDE1BEF-1612-41B6-8299-55E8EF2E397C}"/>
          </ac:cxnSpMkLst>
        </pc:cxnChg>
        <pc:cxnChg chg="mod topLvl">
          <ac:chgData name="Cristian Chilipirea" userId="34ab170da5908fc4" providerId="LiveId" clId="{7C51ACC2-EEC5-423D-903F-AD595FC75773}" dt="2022-03-20T11:50:52.627" v="273" actId="164"/>
          <ac:cxnSpMkLst>
            <pc:docMk/>
            <pc:sldMk cId="21447422" sldId="634"/>
            <ac:cxnSpMk id="40" creationId="{CCBA9CB5-6CA6-429C-896E-A79D6330B255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50:52.627" v="273" actId="164"/>
          <ac:cxnSpMkLst>
            <pc:docMk/>
            <pc:sldMk cId="21447422" sldId="634"/>
            <ac:cxnSpMk id="42" creationId="{E448965F-BD58-4126-80A4-20012DD1D189}"/>
          </ac:cxnSpMkLst>
        </pc:cxnChg>
        <pc:cxnChg chg="mod topLvl">
          <ac:chgData name="Cristian Chilipirea" userId="34ab170da5908fc4" providerId="LiveId" clId="{7C51ACC2-EEC5-423D-903F-AD595FC75773}" dt="2022-03-20T11:50:52.627" v="273" actId="164"/>
          <ac:cxnSpMkLst>
            <pc:docMk/>
            <pc:sldMk cId="21447422" sldId="634"/>
            <ac:cxnSpMk id="43" creationId="{1861C38C-382E-4E92-B32D-0427C39679E6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48" creationId="{A08B85C2-A3EA-4E45-AE83-CE3C28DDD761}"/>
          </ac:cxnSpMkLst>
        </pc:cxnChg>
        <pc:cxnChg chg="mod topLvl">
          <ac:chgData name="Cristian Chilipirea" userId="34ab170da5908fc4" providerId="LiveId" clId="{7C51ACC2-EEC5-423D-903F-AD595FC75773}" dt="2022-03-20T11:50:52.627" v="273" actId="164"/>
          <ac:cxnSpMkLst>
            <pc:docMk/>
            <pc:sldMk cId="21447422" sldId="634"/>
            <ac:cxnSpMk id="50" creationId="{8A496ECE-FB82-4218-A1BF-83BC1F53DED1}"/>
          </ac:cxnSpMkLst>
        </pc:cxnChg>
        <pc:cxnChg chg="mod topLvl">
          <ac:chgData name="Cristian Chilipirea" userId="34ab170da5908fc4" providerId="LiveId" clId="{7C51ACC2-EEC5-423D-903F-AD595FC75773}" dt="2022-03-20T11:50:52.627" v="273" actId="164"/>
          <ac:cxnSpMkLst>
            <pc:docMk/>
            <pc:sldMk cId="21447422" sldId="634"/>
            <ac:cxnSpMk id="71" creationId="{A698D50D-2A2A-43A9-9E05-6BCE3CB8867B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49:52.150" v="264" actId="164"/>
          <ac:cxnSpMkLst>
            <pc:docMk/>
            <pc:sldMk cId="21447422" sldId="634"/>
            <ac:cxnSpMk id="80" creationId="{F1325948-2FA1-49D7-8B03-54D04B9F5E37}"/>
          </ac:cxnSpMkLst>
        </pc:cxnChg>
      </pc:sldChg>
      <pc:sldChg chg="addSp modSp add mod">
        <pc:chgData name="Cristian Chilipirea" userId="34ab170da5908fc4" providerId="LiveId" clId="{7C51ACC2-EEC5-423D-903F-AD595FC75773}" dt="2022-03-20T11:52:56.118" v="275" actId="692"/>
        <pc:sldMkLst>
          <pc:docMk/>
          <pc:sldMk cId="2569742237" sldId="635"/>
        </pc:sldMkLst>
        <pc:spChg chg="mod">
          <ac:chgData name="Cristian Chilipirea" userId="34ab170da5908fc4" providerId="LiveId" clId="{7C51ACC2-EEC5-423D-903F-AD595FC75773}" dt="2022-03-20T11:24:13.979" v="129" actId="207"/>
          <ac:spMkLst>
            <pc:docMk/>
            <pc:sldMk cId="2569742237" sldId="635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31:06.141" v="210" actId="207"/>
          <ac:spMkLst>
            <pc:docMk/>
            <pc:sldMk cId="2569742237" sldId="635"/>
            <ac:spMk id="106" creationId="{8B663E60-A17F-48B6-8A6B-0DD11CD54235}"/>
          </ac:spMkLst>
        </pc:spChg>
        <pc:grpChg chg="add mod">
          <ac:chgData name="Cristian Chilipirea" userId="34ab170da5908fc4" providerId="LiveId" clId="{7C51ACC2-EEC5-423D-903F-AD595FC75773}" dt="2022-03-20T11:52:51.979" v="274" actId="164"/>
          <ac:grpSpMkLst>
            <pc:docMk/>
            <pc:sldMk cId="2569742237" sldId="635"/>
            <ac:grpSpMk id="2" creationId="{CBA75770-EAB3-4462-B96C-A5CC5072E748}"/>
          </ac:grpSpMkLst>
        </pc:grp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19" creationId="{7DC1FF99-849E-4247-A76C-B02EE7BE3F84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74" creationId="{6AC50C09-4211-4160-B5BA-91A016EFB0E2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52:56.118" v="275" actId="692"/>
          <ac:cxnSpMkLst>
            <pc:docMk/>
            <pc:sldMk cId="2569742237" sldId="635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27:36.046" v="175" actId="692"/>
        <pc:sldMkLst>
          <pc:docMk/>
          <pc:sldMk cId="2308422018" sldId="636"/>
        </pc:sldMkLst>
        <pc:spChg chg="mod">
          <ac:chgData name="Cristian Chilipirea" userId="34ab170da5908fc4" providerId="LiveId" clId="{7C51ACC2-EEC5-423D-903F-AD595FC75773}" dt="2022-03-20T11:21:38.025" v="78" actId="207"/>
          <ac:spMkLst>
            <pc:docMk/>
            <pc:sldMk cId="2308422018" sldId="636"/>
            <ac:spMk id="7" creationId="{6F422BB9-6A7F-4BD2-9676-A6410BB10371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8" creationId="{9A61D0B8-8FDE-43F7-AAE0-952163293C76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" creationId="{BE6259CB-7C3A-440D-B9C6-CFCA86F52B2C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0" creationId="{E9215D6D-AEC4-42D2-BA6E-BE865345ADAD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1" creationId="{42784EC8-90EF-4911-B596-D7A9F219B1FD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2" creationId="{9DA3A207-BD67-41C1-AB61-078C67E0C605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3" creationId="{9309AEE6-D48D-45B6-A204-DFDAAC81B611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4" creationId="{F9486A59-3A13-43D7-AB65-E823DAF43242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5" creationId="{F0BD98AC-79D0-4269-83B6-23C5B4783668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6" creationId="{2C2BB258-7F61-47F3-83FF-B2B79C5346B5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28" creationId="{8B6149B4-5D23-4526-BE8A-86B06C5A75CE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30" creationId="{75569835-BEC0-475C-9A65-BAC9EF1C0503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31" creationId="{7F44D038-2036-4D61-81D8-57BC5E3671CA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32" creationId="{8F862C70-CEA3-4685-8319-B7D3CF9EEA3B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33" creationId="{D9AFF45C-7426-4848-8132-A5C3DDC04B12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34" creationId="{A659C9AD-1080-4C3A-8C72-A555F0A5216A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35" creationId="{93A0EB36-C286-45D1-870B-5FDBB37A813E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84" creationId="{1C5F850E-4DB7-4027-A84F-41FB67CB6E82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85" creationId="{BE394DC2-7CE5-4E5D-8EBF-EB5498655366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86" creationId="{29E19908-4B1B-4865-A840-3731B95A4B3F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87" creationId="{7F6F1F3B-6769-464F-8DC4-F8D0EA7D68B1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88" creationId="{0BDC2F7D-3913-47E8-A09B-52E99DDC1007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89" creationId="{BF2DF9D8-D7CC-4C1A-9D02-27BA82743C00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0" creationId="{7809CF5B-759F-45DD-AA2E-4010F3CA606E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1" creationId="{9B807350-0855-42A6-AE90-F8B139166C56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2" creationId="{23AEE12C-4DB8-4245-884F-33B51B068016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3" creationId="{9C063DC9-C831-42D3-B66D-7D18CE2E8E4E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4" creationId="{E4C1BF2F-2CAF-448C-84CC-D24070B1D843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5" creationId="{48C4A364-5B41-43C8-A3AD-4CAFD51010C3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6" creationId="{782D31DA-5B9E-43A0-8DD6-37C0AF477AE6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7" creationId="{0AF62A28-99D6-4C97-8BB7-F0C23FCC68DA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8" creationId="{7D197E47-E4DD-4445-9FA2-57E6305D2C3F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99" creationId="{A77072B0-3ADD-4082-B77B-B00383AA4438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00" creationId="{6F781F29-AE0F-4774-8258-D96A74FB60F8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01" creationId="{5D2CD746-3465-4657-8760-B4E3AEDA4A4B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02" creationId="{817EDD40-F90B-445D-B095-86516DB5404F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03" creationId="{4D6F18A0-6AD8-4912-A4BB-F57C5C344AE7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04" creationId="{C3155509-9BAE-4F37-9E10-2C7BE50346A1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05" creationId="{12F4FE6B-BAD1-4292-928A-B8033B4A4899}"/>
          </ac:spMkLst>
        </pc:spChg>
        <pc:spChg chg="mod">
          <ac:chgData name="Cristian Chilipirea" userId="34ab170da5908fc4" providerId="LiveId" clId="{7C51ACC2-EEC5-423D-903F-AD595FC75773}" dt="2022-03-20T11:27:18.976" v="174" actId="207"/>
          <ac:spMkLst>
            <pc:docMk/>
            <pc:sldMk cId="2308422018" sldId="636"/>
            <ac:spMk id="106" creationId="{8B663E60-A17F-48B6-8A6B-0DD11CD54235}"/>
          </ac:spMkLst>
        </pc:sp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19" creationId="{7DC1FF99-849E-4247-A76C-B02EE7BE3F84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20" creationId="{02353525-5FF7-43E9-BA27-FA0B44A62FA6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21" creationId="{740EA462-DB64-44AE-9CE7-25B1CB5D5FE5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22" creationId="{7A6ACBE3-A358-4126-8E8B-83550041F3A1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23" creationId="{D0EABC46-0ECC-4308-8D40-C8B2CE964074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26" creationId="{14145B65-C9C0-4C7F-BA50-A3292FC5D453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38" creationId="{2FDE1BEF-1612-41B6-8299-55E8EF2E397C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41" creationId="{C66CA45E-ACAF-4724-8040-378A71E2499B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44" creationId="{49D2EB0D-29B5-438C-883D-FFEB02FECCCD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47" creationId="{FBF75897-25E0-42BC-9FDA-9CDBCCF25B21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48" creationId="{A08B85C2-A3EA-4E45-AE83-CE3C28DDD761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74" creationId="{6AC50C09-4211-4160-B5BA-91A016EFB0E2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77" creationId="{29AD7221-6855-490D-9F77-E090BB0B2884}"/>
          </ac:cxnSpMkLst>
        </pc:cxnChg>
        <pc:cxnChg chg="mod">
          <ac:chgData name="Cristian Chilipirea" userId="34ab170da5908fc4" providerId="LiveId" clId="{7C51ACC2-EEC5-423D-903F-AD595FC75773}" dt="2022-03-20T11:27:36.046" v="175" actId="692"/>
          <ac:cxnSpMkLst>
            <pc:docMk/>
            <pc:sldMk cId="2308422018" sldId="636"/>
            <ac:cxnSpMk id="80" creationId="{F1325948-2FA1-49D7-8B03-54D04B9F5E37}"/>
          </ac:cxnSpMkLst>
        </pc:cxnChg>
      </pc:sldChg>
      <pc:sldChg chg="modSp add mod">
        <pc:chgData name="Cristian Chilipirea" userId="34ab170da5908fc4" providerId="LiveId" clId="{7C51ACC2-EEC5-423D-903F-AD595FC75773}" dt="2022-03-20T11:24:18.057" v="130" actId="207"/>
        <pc:sldMkLst>
          <pc:docMk/>
          <pc:sldMk cId="3536319565" sldId="637"/>
        </pc:sldMkLst>
        <pc:spChg chg="mod">
          <ac:chgData name="Cristian Chilipirea" userId="34ab170da5908fc4" providerId="LiveId" clId="{7C51ACC2-EEC5-423D-903F-AD595FC75773}" dt="2022-03-20T11:24:18.057" v="130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modSp add mod">
        <pc:chgData name="Cristian Chilipirea" userId="34ab170da5908fc4" providerId="LiveId" clId="{7C51ACC2-EEC5-423D-903F-AD595FC75773}" dt="2022-03-20T11:24:24.633" v="132" actId="207"/>
        <pc:sldMkLst>
          <pc:docMk/>
          <pc:sldMk cId="3864521277" sldId="638"/>
        </pc:sldMkLst>
        <pc:spChg chg="mod">
          <ac:chgData name="Cristian Chilipirea" userId="34ab170da5908fc4" providerId="LiveId" clId="{7C51ACC2-EEC5-423D-903F-AD595FC75773}" dt="2022-03-20T11:24:24.633" v="132" actId="207"/>
          <ac:spMkLst>
            <pc:docMk/>
            <pc:sldMk cId="3864521277" sldId="638"/>
            <ac:spMk id="3" creationId="{F3F8EC15-DB86-47C1-A24B-AD6C562B78D2}"/>
          </ac:spMkLst>
        </pc:spChg>
        <pc:spChg chg="mod">
          <ac:chgData name="Cristian Chilipirea" userId="34ab170da5908fc4" providerId="LiveId" clId="{7C51ACC2-EEC5-423D-903F-AD595FC75773}" dt="2022-03-20T11:24:21.244" v="131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modSp add mod">
        <pc:chgData name="Cristian Chilipirea" userId="34ab170da5908fc4" providerId="LiveId" clId="{7C51ACC2-EEC5-423D-903F-AD595FC75773}" dt="2022-03-20T11:26:33.422" v="164" actId="207"/>
        <pc:sldMkLst>
          <pc:docMk/>
          <pc:sldMk cId="3940797064" sldId="639"/>
        </pc:sldMkLst>
        <pc:spChg chg="mod">
          <ac:chgData name="Cristian Chilipirea" userId="34ab170da5908fc4" providerId="LiveId" clId="{7C51ACC2-EEC5-423D-903F-AD595FC75773}" dt="2022-03-20T11:26:33.422" v="164" actId="207"/>
          <ac:spMkLst>
            <pc:docMk/>
            <pc:sldMk cId="3940797064" sldId="639"/>
            <ac:spMk id="2" creationId="{0CD3876F-D110-4A75-A94E-DC1E4C7E630F}"/>
          </ac:spMkLst>
        </pc:spChg>
      </pc:sldChg>
      <pc:sldChg chg="modSp add mod">
        <pc:chgData name="Cristian Chilipirea" userId="34ab170da5908fc4" providerId="LiveId" clId="{7C51ACC2-EEC5-423D-903F-AD595FC75773}" dt="2022-03-20T11:26:29.068" v="163" actId="207"/>
        <pc:sldMkLst>
          <pc:docMk/>
          <pc:sldMk cId="1023899356" sldId="640"/>
        </pc:sldMkLst>
        <pc:spChg chg="mod">
          <ac:chgData name="Cristian Chilipirea" userId="34ab170da5908fc4" providerId="LiveId" clId="{7C51ACC2-EEC5-423D-903F-AD595FC75773}" dt="2022-03-20T11:26:29.068" v="163" actId="207"/>
          <ac:spMkLst>
            <pc:docMk/>
            <pc:sldMk cId="1023899356" sldId="640"/>
            <ac:spMk id="2" creationId="{55CE6119-8E02-4B40-8637-D5E74B38D2A9}"/>
          </ac:spMkLst>
        </pc:spChg>
      </pc:sldChg>
      <pc:sldChg chg="modSp add mod">
        <pc:chgData name="Cristian Chilipirea" userId="34ab170da5908fc4" providerId="LiveId" clId="{7C51ACC2-EEC5-423D-903F-AD595FC75773}" dt="2022-03-20T18:23:45.730" v="299" actId="207"/>
        <pc:sldMkLst>
          <pc:docMk/>
          <pc:sldMk cId="823455349" sldId="679"/>
        </pc:sldMkLst>
        <pc:spChg chg="mod">
          <ac:chgData name="Cristian Chilipirea" userId="34ab170da5908fc4" providerId="LiveId" clId="{7C51ACC2-EEC5-423D-903F-AD595FC75773}" dt="2022-03-20T11:25:41.187" v="156" actId="207"/>
          <ac:spMkLst>
            <pc:docMk/>
            <pc:sldMk cId="823455349" sldId="679"/>
            <ac:spMk id="3" creationId="{146B61D0-5130-4ACA-B1EB-0D66937485E1}"/>
          </ac:spMkLst>
        </pc:spChg>
        <pc:spChg chg="mod">
          <ac:chgData name="Cristian Chilipirea" userId="34ab170da5908fc4" providerId="LiveId" clId="{7C51ACC2-EEC5-423D-903F-AD595FC75773}" dt="2022-03-20T18:23:41.316" v="298" actId="1076"/>
          <ac:spMkLst>
            <pc:docMk/>
            <pc:sldMk cId="823455349" sldId="679"/>
            <ac:spMk id="5" creationId="{BEB84537-0ABC-4BB2-A480-6E694103408C}"/>
          </ac:spMkLst>
        </pc:spChg>
        <pc:spChg chg="mod">
          <ac:chgData name="Cristian Chilipirea" userId="34ab170da5908fc4" providerId="LiveId" clId="{7C51ACC2-EEC5-423D-903F-AD595FC75773}" dt="2022-03-20T18:23:45.730" v="299" actId="207"/>
          <ac:spMkLst>
            <pc:docMk/>
            <pc:sldMk cId="823455349" sldId="679"/>
            <ac:spMk id="7" creationId="{9CF49B90-0AB7-4D77-A572-62C311F1FA51}"/>
          </ac:spMkLst>
        </pc:spChg>
        <pc:spChg chg="mod">
          <ac:chgData name="Cristian Chilipirea" userId="34ab170da5908fc4" providerId="LiveId" clId="{7C51ACC2-EEC5-423D-903F-AD595FC75773}" dt="2022-03-20T18:23:45.730" v="299" actId="207"/>
          <ac:spMkLst>
            <pc:docMk/>
            <pc:sldMk cId="823455349" sldId="679"/>
            <ac:spMk id="9" creationId="{960B9D0B-5032-4FD8-BB33-DEBA1647817B}"/>
          </ac:spMkLst>
        </pc:spChg>
        <pc:spChg chg="mod">
          <ac:chgData name="Cristian Chilipirea" userId="34ab170da5908fc4" providerId="LiveId" clId="{7C51ACC2-EEC5-423D-903F-AD595FC75773}" dt="2022-03-20T18:23:45.730" v="299" actId="207"/>
          <ac:spMkLst>
            <pc:docMk/>
            <pc:sldMk cId="823455349" sldId="679"/>
            <ac:spMk id="10" creationId="{1036FA6C-955D-401E-A092-D521F07F1E7D}"/>
          </ac:spMkLst>
        </pc:spChg>
        <pc:spChg chg="mod">
          <ac:chgData name="Cristian Chilipirea" userId="34ab170da5908fc4" providerId="LiveId" clId="{7C51ACC2-EEC5-423D-903F-AD595FC75773}" dt="2022-03-20T18:23:45.730" v="299" actId="207"/>
          <ac:spMkLst>
            <pc:docMk/>
            <pc:sldMk cId="823455349" sldId="679"/>
            <ac:spMk id="11" creationId="{7B25DA2C-596E-4027-85F3-2E30AE565686}"/>
          </ac:spMkLst>
        </pc:spChg>
        <pc:spChg chg="mod">
          <ac:chgData name="Cristian Chilipirea" userId="34ab170da5908fc4" providerId="LiveId" clId="{7C51ACC2-EEC5-423D-903F-AD595FC75773}" dt="2022-03-20T18:23:45.730" v="299" actId="207"/>
          <ac:spMkLst>
            <pc:docMk/>
            <pc:sldMk cId="823455349" sldId="679"/>
            <ac:spMk id="17" creationId="{3DA9BB33-8F45-4D26-980D-03FEF50512D4}"/>
          </ac:spMkLst>
        </pc:spChg>
        <pc:spChg chg="mod">
          <ac:chgData name="Cristian Chilipirea" userId="34ab170da5908fc4" providerId="LiveId" clId="{7C51ACC2-EEC5-423D-903F-AD595FC75773}" dt="2022-03-20T18:23:45.730" v="299" actId="207"/>
          <ac:spMkLst>
            <pc:docMk/>
            <pc:sldMk cId="823455349" sldId="679"/>
            <ac:spMk id="23" creationId="{AC7ABED1-4B16-4E29-8254-A6ADD96B275E}"/>
          </ac:spMkLst>
        </pc:spChg>
        <pc:spChg chg="mod">
          <ac:chgData name="Cristian Chilipirea" userId="34ab170da5908fc4" providerId="LiveId" clId="{7C51ACC2-EEC5-423D-903F-AD595FC75773}" dt="2022-03-20T18:23:45.730" v="299" actId="207"/>
          <ac:spMkLst>
            <pc:docMk/>
            <pc:sldMk cId="823455349" sldId="679"/>
            <ac:spMk id="31" creationId="{E3C58AA7-70E9-4674-BECD-1DFCDC2DDC03}"/>
          </ac:spMkLst>
        </pc:spChg>
        <pc:spChg chg="mod">
          <ac:chgData name="Cristian Chilipirea" userId="34ab170da5908fc4" providerId="LiveId" clId="{7C51ACC2-EEC5-423D-903F-AD595FC75773}" dt="2022-03-20T18:23:45.730" v="299" actId="207"/>
          <ac:spMkLst>
            <pc:docMk/>
            <pc:sldMk cId="823455349" sldId="679"/>
            <ac:spMk id="32" creationId="{FB3530BB-F496-4BCE-9F7D-82F886434032}"/>
          </ac:spMkLst>
        </pc:spChg>
        <pc:spChg chg="mod">
          <ac:chgData name="Cristian Chilipirea" userId="34ab170da5908fc4" providerId="LiveId" clId="{7C51ACC2-EEC5-423D-903F-AD595FC75773}" dt="2022-03-20T18:23:45.730" v="299" actId="207"/>
          <ac:spMkLst>
            <pc:docMk/>
            <pc:sldMk cId="823455349" sldId="679"/>
            <ac:spMk id="33" creationId="{E8760464-0A09-402C-88EB-CBB3ACD6BC64}"/>
          </ac:spMkLst>
        </pc:spChg>
      </pc:sldChg>
      <pc:sldChg chg="modSp add mod">
        <pc:chgData name="Cristian Chilipirea" userId="34ab170da5908fc4" providerId="LiveId" clId="{7C51ACC2-EEC5-423D-903F-AD595FC75773}" dt="2022-03-20T18:23:57.293" v="300" actId="207"/>
        <pc:sldMkLst>
          <pc:docMk/>
          <pc:sldMk cId="2400185138" sldId="680"/>
        </pc:sldMkLst>
        <pc:spChg chg="mod">
          <ac:chgData name="Cristian Chilipirea" userId="34ab170da5908fc4" providerId="LiveId" clId="{7C51ACC2-EEC5-423D-903F-AD595FC75773}" dt="2022-03-20T11:25:47.085" v="157" actId="207"/>
          <ac:spMkLst>
            <pc:docMk/>
            <pc:sldMk cId="2400185138" sldId="680"/>
            <ac:spMk id="3" creationId="{146B61D0-5130-4ACA-B1EB-0D66937485E1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5" creationId="{BEB84537-0ABC-4BB2-A480-6E694103408C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6" creationId="{13870363-A5B8-4CDF-B497-57DB3137D23E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7" creationId="{9CF49B90-0AB7-4D77-A572-62C311F1FA51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9" creationId="{960B9D0B-5032-4FD8-BB33-DEBA1647817B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10" creationId="{1036FA6C-955D-401E-A092-D521F07F1E7D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11" creationId="{7B25DA2C-596E-4027-85F3-2E30AE565686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17" creationId="{3DA9BB33-8F45-4D26-980D-03FEF50512D4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23" creationId="{AC7ABED1-4B16-4E29-8254-A6ADD96B275E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31" creationId="{E3C58AA7-70E9-4674-BECD-1DFCDC2DDC03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32" creationId="{FB3530BB-F496-4BCE-9F7D-82F886434032}"/>
          </ac:spMkLst>
        </pc:spChg>
        <pc:spChg chg="mod">
          <ac:chgData name="Cristian Chilipirea" userId="34ab170da5908fc4" providerId="LiveId" clId="{7C51ACC2-EEC5-423D-903F-AD595FC75773}" dt="2022-03-20T18:23:57.293" v="300" actId="207"/>
          <ac:spMkLst>
            <pc:docMk/>
            <pc:sldMk cId="2400185138" sldId="680"/>
            <ac:spMk id="33" creationId="{E8760464-0A09-402C-88EB-CBB3ACD6BC64}"/>
          </ac:spMkLst>
        </pc:spChg>
        <pc:cxnChg chg="mod">
          <ac:chgData name="Cristian Chilipirea" userId="34ab170da5908fc4" providerId="LiveId" clId="{7C51ACC2-EEC5-423D-903F-AD595FC75773}" dt="2022-03-20T18:23:57.293" v="300" actId="207"/>
          <ac:cxnSpMkLst>
            <pc:docMk/>
            <pc:sldMk cId="2400185138" sldId="680"/>
            <ac:cxnSpMk id="12" creationId="{8175A2B7-3D95-44D5-9516-133FBA2EE032}"/>
          </ac:cxnSpMkLst>
        </pc:cxnChg>
        <pc:cxnChg chg="mod">
          <ac:chgData name="Cristian Chilipirea" userId="34ab170da5908fc4" providerId="LiveId" clId="{7C51ACC2-EEC5-423D-903F-AD595FC75773}" dt="2022-03-20T18:23:57.293" v="300" actId="207"/>
          <ac:cxnSpMkLst>
            <pc:docMk/>
            <pc:sldMk cId="2400185138" sldId="680"/>
            <ac:cxnSpMk id="13" creationId="{D266560A-3C5E-4A6F-A2B3-473578D3CE4F}"/>
          </ac:cxnSpMkLst>
        </pc:cxnChg>
        <pc:cxnChg chg="mod">
          <ac:chgData name="Cristian Chilipirea" userId="34ab170da5908fc4" providerId="LiveId" clId="{7C51ACC2-EEC5-423D-903F-AD595FC75773}" dt="2022-03-20T18:23:57.293" v="300" actId="207"/>
          <ac:cxnSpMkLst>
            <pc:docMk/>
            <pc:sldMk cId="2400185138" sldId="680"/>
            <ac:cxnSpMk id="14" creationId="{B5145AEF-4617-47CB-9DAC-FF9D618AADD8}"/>
          </ac:cxnSpMkLst>
        </pc:cxnChg>
        <pc:cxnChg chg="mod">
          <ac:chgData name="Cristian Chilipirea" userId="34ab170da5908fc4" providerId="LiveId" clId="{7C51ACC2-EEC5-423D-903F-AD595FC75773}" dt="2022-03-20T18:23:57.293" v="300" actId="207"/>
          <ac:cxnSpMkLst>
            <pc:docMk/>
            <pc:sldMk cId="2400185138" sldId="680"/>
            <ac:cxnSpMk id="21" creationId="{37B42D18-0F57-4E14-A3DF-08BF6B6EBB3F}"/>
          </ac:cxnSpMkLst>
        </pc:cxnChg>
        <pc:cxnChg chg="mod">
          <ac:chgData name="Cristian Chilipirea" userId="34ab170da5908fc4" providerId="LiveId" clId="{7C51ACC2-EEC5-423D-903F-AD595FC75773}" dt="2022-03-20T18:23:57.293" v="300" actId="207"/>
          <ac:cxnSpMkLst>
            <pc:docMk/>
            <pc:sldMk cId="2400185138" sldId="680"/>
            <ac:cxnSpMk id="22" creationId="{617A0FC6-0426-447F-862C-E860BF6D4D28}"/>
          </ac:cxnSpMkLst>
        </pc:cxnChg>
      </pc:sldChg>
      <pc:sldChg chg="modSp add mod">
        <pc:chgData name="Cristian Chilipirea" userId="34ab170da5908fc4" providerId="LiveId" clId="{7C51ACC2-EEC5-423D-903F-AD595FC75773}" dt="2022-03-20T18:24:03.265" v="301" actId="5793"/>
        <pc:sldMkLst>
          <pc:docMk/>
          <pc:sldMk cId="448277466" sldId="681"/>
        </pc:sldMkLst>
        <pc:spChg chg="mod">
          <ac:chgData name="Cristian Chilipirea" userId="34ab170da5908fc4" providerId="LiveId" clId="{7C51ACC2-EEC5-423D-903F-AD595FC75773}" dt="2022-03-20T11:25:52.727" v="158" actId="207"/>
          <ac:spMkLst>
            <pc:docMk/>
            <pc:sldMk cId="448277466" sldId="681"/>
            <ac:spMk id="3" creationId="{7C712288-3C3F-4060-B71E-15B92B802D3D}"/>
          </ac:spMkLst>
        </pc:spChg>
        <pc:spChg chg="mod">
          <ac:chgData name="Cristian Chilipirea" userId="34ab170da5908fc4" providerId="LiveId" clId="{7C51ACC2-EEC5-423D-903F-AD595FC75773}" dt="2022-03-20T18:24:03.265" v="301" actId="5793"/>
          <ac:spMkLst>
            <pc:docMk/>
            <pc:sldMk cId="448277466" sldId="681"/>
            <ac:spMk id="4" creationId="{915538CD-B1E2-4238-9EF3-193CDFE6E379}"/>
          </ac:spMkLst>
        </pc:spChg>
      </pc:sldChg>
      <pc:sldChg chg="modSp add mod">
        <pc:chgData name="Cristian Chilipirea" userId="34ab170da5908fc4" providerId="LiveId" clId="{7C51ACC2-EEC5-423D-903F-AD595FC75773}" dt="2022-03-20T11:24:41.642" v="136" actId="207"/>
        <pc:sldMkLst>
          <pc:docMk/>
          <pc:sldMk cId="728390137" sldId="682"/>
        </pc:sldMkLst>
        <pc:spChg chg="mod">
          <ac:chgData name="Cristian Chilipirea" userId="34ab170da5908fc4" providerId="LiveId" clId="{7C51ACC2-EEC5-423D-903F-AD595FC75773}" dt="2022-03-20T11:24:41.642" v="136" actId="207"/>
          <ac:spMkLst>
            <pc:docMk/>
            <pc:sldMk cId="728390137" sldId="682"/>
            <ac:spMk id="2" creationId="{E0E74A9E-AA67-4408-8F5A-83323337430C}"/>
          </ac:spMkLst>
        </pc:spChg>
      </pc:sldChg>
      <pc:sldChg chg="modSp add mod">
        <pc:chgData name="Cristian Chilipirea" userId="34ab170da5908fc4" providerId="LiveId" clId="{7C51ACC2-EEC5-423D-903F-AD595FC75773}" dt="2022-03-20T11:26:10.020" v="160" actId="207"/>
        <pc:sldMkLst>
          <pc:docMk/>
          <pc:sldMk cId="1056546612" sldId="683"/>
        </pc:sldMkLst>
        <pc:spChg chg="mod">
          <ac:chgData name="Cristian Chilipirea" userId="34ab170da5908fc4" providerId="LiveId" clId="{7C51ACC2-EEC5-423D-903F-AD595FC75773}" dt="2022-03-20T11:25:58.973" v="159" actId="207"/>
          <ac:spMkLst>
            <pc:docMk/>
            <pc:sldMk cId="1056546612" sldId="683"/>
            <ac:spMk id="3" creationId="{7C712288-3C3F-4060-B71E-15B92B802D3D}"/>
          </ac:spMkLst>
        </pc:spChg>
        <pc:spChg chg="mod">
          <ac:chgData name="Cristian Chilipirea" userId="34ab170da5908fc4" providerId="LiveId" clId="{7C51ACC2-EEC5-423D-903F-AD595FC75773}" dt="2022-03-20T11:26:10.020" v="160" actId="207"/>
          <ac:spMkLst>
            <pc:docMk/>
            <pc:sldMk cId="1056546612" sldId="683"/>
            <ac:spMk id="10" creationId="{AEB09345-EFBF-4441-AC4F-4AB69DD435B7}"/>
          </ac:spMkLst>
        </pc:spChg>
      </pc:sldChg>
    </pc:docChg>
  </pc:docChgLst>
  <pc:docChgLst>
    <pc:chgData name="Cristian Chilipirea" userId="34ab170da5908fc4" providerId="LiveId" clId="{92C6773D-B486-42A5-9705-1679DB891A5B}"/>
    <pc:docChg chg="undo custSel addSld delSld modSld">
      <pc:chgData name="Cristian Chilipirea" userId="34ab170da5908fc4" providerId="LiveId" clId="{92C6773D-B486-42A5-9705-1679DB891A5B}" dt="2022-03-13T18:16:13.605" v="211" actId="207"/>
      <pc:docMkLst>
        <pc:docMk/>
      </pc:docMkLst>
      <pc:sldChg chg="del">
        <pc:chgData name="Cristian Chilipirea" userId="34ab170da5908fc4" providerId="LiveId" clId="{92C6773D-B486-42A5-9705-1679DB891A5B}" dt="2022-03-13T18:04:28.694" v="111" actId="47"/>
        <pc:sldMkLst>
          <pc:docMk/>
          <pc:sldMk cId="736295071" sldId="256"/>
        </pc:sldMkLst>
      </pc:sldChg>
      <pc:sldChg chg="del">
        <pc:chgData name="Cristian Chilipirea" userId="34ab170da5908fc4" providerId="LiveId" clId="{92C6773D-B486-42A5-9705-1679DB891A5B}" dt="2022-03-13T18:04:27.741" v="110" actId="47"/>
        <pc:sldMkLst>
          <pc:docMk/>
          <pc:sldMk cId="2438379044" sldId="257"/>
        </pc:sldMkLst>
      </pc:sldChg>
      <pc:sldChg chg="add del">
        <pc:chgData name="Cristian Chilipirea" userId="34ab170da5908fc4" providerId="LiveId" clId="{92C6773D-B486-42A5-9705-1679DB891A5B}" dt="2022-03-13T17:54:32.541" v="4"/>
        <pc:sldMkLst>
          <pc:docMk/>
          <pc:sldMk cId="1903642327" sldId="258"/>
        </pc:sldMkLst>
      </pc:sldChg>
      <pc:sldChg chg="add del">
        <pc:chgData name="Cristian Chilipirea" userId="34ab170da5908fc4" providerId="LiveId" clId="{92C6773D-B486-42A5-9705-1679DB891A5B}" dt="2022-03-13T17:54:43.299" v="8"/>
        <pc:sldMkLst>
          <pc:docMk/>
          <pc:sldMk cId="2245585709" sldId="258"/>
        </pc:sldMkLst>
      </pc:sldChg>
      <pc:sldChg chg="add del">
        <pc:chgData name="Cristian Chilipirea" userId="34ab170da5908fc4" providerId="LiveId" clId="{92C6773D-B486-42A5-9705-1679DB891A5B}" dt="2022-03-13T17:54:41.226" v="6"/>
        <pc:sldMkLst>
          <pc:docMk/>
          <pc:sldMk cId="2606222414" sldId="258"/>
        </pc:sldMkLst>
      </pc:sldChg>
      <pc:sldChg chg="add">
        <pc:chgData name="Cristian Chilipirea" userId="34ab170da5908fc4" providerId="LiveId" clId="{92C6773D-B486-42A5-9705-1679DB891A5B}" dt="2022-03-13T17:54:44.655" v="9"/>
        <pc:sldMkLst>
          <pc:docMk/>
          <pc:sldMk cId="4095972500" sldId="258"/>
        </pc:sldMkLst>
      </pc:sldChg>
      <pc:sldChg chg="add del">
        <pc:chgData name="Cristian Chilipirea" userId="34ab170da5908fc4" providerId="LiveId" clId="{92C6773D-B486-42A5-9705-1679DB891A5B}" dt="2022-03-13T17:54:25.643" v="2"/>
        <pc:sldMkLst>
          <pc:docMk/>
          <pc:sldMk cId="4211493695" sldId="258"/>
        </pc:sldMkLst>
      </pc:sldChg>
      <pc:sldChg chg="modSp add del mod">
        <pc:chgData name="Cristian Chilipirea" userId="34ab170da5908fc4" providerId="LiveId" clId="{92C6773D-B486-42A5-9705-1679DB891A5B}" dt="2022-03-13T18:04:39.990" v="112" actId="207"/>
        <pc:sldMkLst>
          <pc:docMk/>
          <pc:sldMk cId="2643256833" sldId="486"/>
        </pc:sldMkLst>
        <pc:spChg chg="mod">
          <ac:chgData name="Cristian Chilipirea" userId="34ab170da5908fc4" providerId="LiveId" clId="{92C6773D-B486-42A5-9705-1679DB891A5B}" dt="2022-03-13T17:57:30.351" v="10" actId="207"/>
          <ac:spMkLst>
            <pc:docMk/>
            <pc:sldMk cId="2643256833" sldId="486"/>
            <ac:spMk id="2" creationId="{2EA508F6-8E2F-4101-A747-757D143C107D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5" creationId="{9DE90DCE-B61C-42C2-A9E7-23441A142177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6" creationId="{E17A1F97-377C-4430-9D42-E8C3F7D92A6B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7" creationId="{7CF8DF12-E2DD-403E-A79B-429E90565CAA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8" creationId="{8C48C039-0096-4EAC-8202-C90939B8ECF9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9" creationId="{B60DA337-B60B-418A-8871-C2C41A6A30A7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0" creationId="{21F6819E-808B-4C43-99A2-57A1C784A1CA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1" creationId="{4CCFAA51-C28C-4CDE-9CEA-552A902EDAA6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2" creationId="{496FD254-E8F5-49E9-A9D3-B48D6C7F5ACE}"/>
          </ac:spMkLst>
        </pc:spChg>
        <pc:spChg chg="mod">
          <ac:chgData name="Cristian Chilipirea" userId="34ab170da5908fc4" providerId="LiveId" clId="{92C6773D-B486-42A5-9705-1679DB891A5B}" dt="2022-03-13T18:04:39.990" v="112" actId="207"/>
          <ac:spMkLst>
            <pc:docMk/>
            <pc:sldMk cId="2643256833" sldId="486"/>
            <ac:spMk id="13" creationId="{934B18DA-7E8E-4BE4-9064-6ED3ABB10C5E}"/>
          </ac:spMkLst>
        </pc:spChg>
      </pc:sldChg>
      <pc:sldChg chg="modSp add del mod">
        <pc:chgData name="Cristian Chilipirea" userId="34ab170da5908fc4" providerId="LiveId" clId="{92C6773D-B486-42A5-9705-1679DB891A5B}" dt="2022-03-13T18:04:48.474" v="114" actId="207"/>
        <pc:sldMkLst>
          <pc:docMk/>
          <pc:sldMk cId="4287508387" sldId="487"/>
        </pc:sldMkLst>
        <pc:spChg chg="mod">
          <ac:chgData name="Cristian Chilipirea" userId="34ab170da5908fc4" providerId="LiveId" clId="{92C6773D-B486-42A5-9705-1679DB891A5B}" dt="2022-03-13T17:57:36.965" v="11" actId="207"/>
          <ac:spMkLst>
            <pc:docMk/>
            <pc:sldMk cId="4287508387" sldId="487"/>
            <ac:spMk id="2" creationId="{2EA508F6-8E2F-4101-A747-757D143C107D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5" creationId="{9DE90DCE-B61C-42C2-A9E7-23441A142177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6" creationId="{E17A1F97-377C-4430-9D42-E8C3F7D92A6B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7" creationId="{7CF8DF12-E2DD-403E-A79B-429E90565CAA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8" creationId="{8C48C039-0096-4EAC-8202-C90939B8ECF9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17" creationId="{3F7C086D-D5B5-4A39-92E8-3915C8C02CC4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19" creationId="{3D0EBA3C-1BBC-47E8-B628-DD3631D41734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5" creationId="{BE584D8F-A117-4C5B-9EC1-556AFEC875B5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6" creationId="{F972F9A6-826C-482B-AC8A-40BB43298B3A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7" creationId="{806D7718-B6DE-401B-AB6C-763A7A1A112A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28" creationId="{E46DD557-B0E2-4424-A48D-35C823191409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38" creationId="{F3EB1B73-AA4B-4B99-98D1-C1507D7B9EA3}"/>
          </ac:spMkLst>
        </pc:spChg>
        <pc:spChg chg="mod">
          <ac:chgData name="Cristian Chilipirea" userId="34ab170da5908fc4" providerId="LiveId" clId="{92C6773D-B486-42A5-9705-1679DB891A5B}" dt="2022-03-13T18:04:48.474" v="114" actId="207"/>
          <ac:spMkLst>
            <pc:docMk/>
            <pc:sldMk cId="4287508387" sldId="487"/>
            <ac:spMk id="39" creationId="{0AD3394C-2C95-433F-BE61-03439250D5BD}"/>
          </ac:spMkLst>
        </pc:spChg>
      </pc:sldChg>
      <pc:sldChg chg="modSp add del mod">
        <pc:chgData name="Cristian Chilipirea" userId="34ab170da5908fc4" providerId="LiveId" clId="{92C6773D-B486-42A5-9705-1679DB891A5B}" dt="2022-03-13T18:04:56.990" v="115" actId="207"/>
        <pc:sldMkLst>
          <pc:docMk/>
          <pc:sldMk cId="118235385" sldId="488"/>
        </pc:sldMkLst>
        <pc:spChg chg="mod">
          <ac:chgData name="Cristian Chilipirea" userId="34ab170da5908fc4" providerId="LiveId" clId="{92C6773D-B486-42A5-9705-1679DB891A5B}" dt="2022-03-13T17:57:40.608" v="12" actId="207"/>
          <ac:spMkLst>
            <pc:docMk/>
            <pc:sldMk cId="118235385" sldId="488"/>
            <ac:spMk id="2" creationId="{4251AA5D-F996-43A6-B5E9-6C6B4690DD3C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5" creationId="{88B6DA2C-B55D-449F-9376-3E69829F4CBB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6" creationId="{F00BDE7A-8101-44F2-AF99-0B0375543F5C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7" creationId="{5F0CF48A-B53F-4196-8889-B48A2D6339C6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8" creationId="{1A6FB51D-9046-4E4C-8ED1-94638A68C823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4" creationId="{5C2274D3-55B6-4252-BC63-0185ED652E56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5" creationId="{EFB82102-EDF7-4DB2-8B29-78725C2397E9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6" creationId="{49C79AFB-B779-481F-A6AA-845B8094A476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27" creationId="{0B98E968-1623-41F5-959C-A3CF34C01249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3" creationId="{4AA97178-1ABF-4B6B-B56C-C8E9CF8E252D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5" creationId="{E71633AD-1CAB-4EDF-98D6-C69960E40861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6" creationId="{14F0F1FC-AB33-40A2-A2ED-D4229D30DEB1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7" creationId="{E6BBA7B5-25CA-4A4A-8355-96C5E1C97967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39" creationId="{E8B1E36B-EAD4-4955-B665-C088A58139AF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5" creationId="{B655FBE8-D7E4-42B2-89C2-F803615F84D1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6" creationId="{977A596F-2E18-436D-96DB-FEBCB54174A8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7" creationId="{A05BD214-94C9-489E-BA16-ED2ED822BB58}"/>
          </ac:spMkLst>
        </pc:spChg>
        <pc:spChg chg="mod">
          <ac:chgData name="Cristian Chilipirea" userId="34ab170da5908fc4" providerId="LiveId" clId="{92C6773D-B486-42A5-9705-1679DB891A5B}" dt="2022-03-13T18:04:56.990" v="115" actId="207"/>
          <ac:spMkLst>
            <pc:docMk/>
            <pc:sldMk cId="118235385" sldId="488"/>
            <ac:spMk id="48" creationId="{1C4E915A-18A9-4CFA-BE72-41D0419E5D6D}"/>
          </ac:spMkLst>
        </pc:spChg>
      </pc:sldChg>
      <pc:sldChg chg="modSp add del mod">
        <pc:chgData name="Cristian Chilipirea" userId="34ab170da5908fc4" providerId="LiveId" clId="{92C6773D-B486-42A5-9705-1679DB891A5B}" dt="2022-03-13T18:05:03.336" v="116" actId="207"/>
        <pc:sldMkLst>
          <pc:docMk/>
          <pc:sldMk cId="403985163" sldId="489"/>
        </pc:sldMkLst>
        <pc:spChg chg="mod">
          <ac:chgData name="Cristian Chilipirea" userId="34ab170da5908fc4" providerId="LiveId" clId="{92C6773D-B486-42A5-9705-1679DB891A5B}" dt="2022-03-13T17:57:43.636" v="13" actId="207"/>
          <ac:spMkLst>
            <pc:docMk/>
            <pc:sldMk cId="403985163" sldId="489"/>
            <ac:spMk id="2" creationId="{2CA6F32D-1218-41B2-B19D-C4564AEA458D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5" creationId="{CD3EED1D-88EB-4C85-9525-71FE862C220D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6" creationId="{B447CB72-F6AC-41E4-88EF-D22C44C66B8F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7" creationId="{ABC79BEA-45CC-4BB5-A4F2-7E07A0AD448F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8" creationId="{5A1CC502-7159-4BF0-A05E-E7DF4FDB3701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4" creationId="{019F9F7F-B0FE-4281-89D9-0D5258C93794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5" creationId="{AABF1412-05BA-4112-BEB3-3F00A7F6684F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6" creationId="{5D0E1EA9-0830-4522-9FC9-7726A610A799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7" creationId="{87385755-6EFE-48AD-BAD7-B9435202CCCE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8" creationId="{2F995E4B-72DE-4827-A6B1-C602A1871CF4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19" creationId="{E498349A-25E6-4254-80D9-F40A38BDA3E9}"/>
          </ac:spMkLst>
        </pc:spChg>
        <pc:spChg chg="mod">
          <ac:chgData name="Cristian Chilipirea" userId="34ab170da5908fc4" providerId="LiveId" clId="{92C6773D-B486-42A5-9705-1679DB891A5B}" dt="2022-03-13T18:05:03.336" v="116" actId="207"/>
          <ac:spMkLst>
            <pc:docMk/>
            <pc:sldMk cId="403985163" sldId="489"/>
            <ac:spMk id="20" creationId="{0FD7929E-855A-47AC-9FB0-9914306E36CE}"/>
          </ac:spMkLst>
        </pc:sp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9" creationId="{D3BA676A-2A70-47C2-930E-C6C721AABA85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0" creationId="{87106D94-D10A-444E-B3AC-E81F8AF50C22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1" creationId="{6E5CE563-4228-4F82-BF24-2E2190FBE66D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2" creationId="{A2C686AC-2199-4C49-845C-60C2D4ECFD46}"/>
          </ac:cxnSpMkLst>
        </pc:cxnChg>
        <pc:cxnChg chg="mod">
          <ac:chgData name="Cristian Chilipirea" userId="34ab170da5908fc4" providerId="LiveId" clId="{92C6773D-B486-42A5-9705-1679DB891A5B}" dt="2022-03-13T18:05:03.336" v="116" actId="207"/>
          <ac:cxnSpMkLst>
            <pc:docMk/>
            <pc:sldMk cId="403985163" sldId="489"/>
            <ac:cxnSpMk id="13" creationId="{DA04740D-15B2-47D4-9009-3823446918C7}"/>
          </ac:cxnSpMkLst>
        </pc:cxnChg>
      </pc:sldChg>
      <pc:sldChg chg="modSp add del mod">
        <pc:chgData name="Cristian Chilipirea" userId="34ab170da5908fc4" providerId="LiveId" clId="{92C6773D-B486-42A5-9705-1679DB891A5B}" dt="2022-03-13T18:05:10.202" v="117" actId="207"/>
        <pc:sldMkLst>
          <pc:docMk/>
          <pc:sldMk cId="3339952275" sldId="490"/>
        </pc:sldMkLst>
        <pc:spChg chg="mod">
          <ac:chgData name="Cristian Chilipirea" userId="34ab170da5908fc4" providerId="LiveId" clId="{92C6773D-B486-42A5-9705-1679DB891A5B}" dt="2022-03-13T17:57:46.716" v="14" actId="207"/>
          <ac:spMkLst>
            <pc:docMk/>
            <pc:sldMk cId="3339952275" sldId="490"/>
            <ac:spMk id="2" creationId="{157F71B0-82DE-4B25-855A-95AD79DEB132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5" creationId="{2FB89375-341A-4FF0-818F-16658A6F4C52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6" creationId="{170A9F00-9C33-46C9-A0C2-4260621E93CA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7" creationId="{3C0D50C6-0993-4C72-82B5-3268D9AB4E9C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8" creationId="{AF2E5C5B-3C8F-4409-8C11-4797DF936948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9" creationId="{DE3615BF-C1A6-447B-8B5D-AC0F79DE621B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0" creationId="{3FA7F44A-3730-4BEC-9DF2-AA0218F590E3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1" creationId="{26B6612A-8011-4AF8-B937-18A8507558E3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2" creationId="{A3EA869F-0C00-46FD-B9F8-B8F55263C394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13" creationId="{79480864-4FAD-4779-A8CE-FC689D426C77}"/>
          </ac:spMkLst>
        </pc:spChg>
        <pc:spChg chg="mod">
          <ac:chgData name="Cristian Chilipirea" userId="34ab170da5908fc4" providerId="LiveId" clId="{92C6773D-B486-42A5-9705-1679DB891A5B}" dt="2022-03-13T18:05:10.202" v="117" actId="207"/>
          <ac:spMkLst>
            <pc:docMk/>
            <pc:sldMk cId="3339952275" sldId="490"/>
            <ac:spMk id="24" creationId="{AEBB4C9E-3EB6-47A0-BBC9-051344790239}"/>
          </ac:spMkLst>
        </pc:sp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4" creationId="{C3B6BF34-AE80-49B8-83AC-A100C86A366A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5" creationId="{700BF634-CE39-432F-BA4A-30FECE5A8301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6" creationId="{435BDEAA-04E0-4085-BACA-F7A231268F16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7" creationId="{0A0CD90A-C31A-4CEB-8A40-AFF9E872E6C0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8" creationId="{847D9A09-7678-405F-823C-BAA3B6F25235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19" creationId="{B6DAA57E-6DEC-4EF6-A6F1-1A2611C34B79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0" creationId="{500ADB4C-0963-4977-A0B2-1BEE6355AC5B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1" creationId="{353D0A5F-FB03-411F-A2B2-323F402B4A20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2" creationId="{A8968252-B2E1-414F-97B6-1079597575EB}"/>
          </ac:cxnSpMkLst>
        </pc:cxnChg>
        <pc:cxnChg chg="mod">
          <ac:chgData name="Cristian Chilipirea" userId="34ab170da5908fc4" providerId="LiveId" clId="{92C6773D-B486-42A5-9705-1679DB891A5B}" dt="2022-03-13T18:05:10.202" v="117" actId="207"/>
          <ac:cxnSpMkLst>
            <pc:docMk/>
            <pc:sldMk cId="3339952275" sldId="490"/>
            <ac:cxnSpMk id="23" creationId="{C117AB11-D209-4D08-9E30-C222D354AA85}"/>
          </ac:cxnSpMkLst>
        </pc:cxnChg>
      </pc:sldChg>
      <pc:sldChg chg="modSp add del mod">
        <pc:chgData name="Cristian Chilipirea" userId="34ab170da5908fc4" providerId="LiveId" clId="{92C6773D-B486-42A5-9705-1679DB891A5B}" dt="2022-03-13T17:58:02.551" v="18" actId="207"/>
        <pc:sldMkLst>
          <pc:docMk/>
          <pc:sldMk cId="2601437518" sldId="491"/>
        </pc:sldMkLst>
        <pc:spChg chg="mod">
          <ac:chgData name="Cristian Chilipirea" userId="34ab170da5908fc4" providerId="LiveId" clId="{92C6773D-B486-42A5-9705-1679DB891A5B}" dt="2022-03-13T17:58:02.551" v="18" actId="207"/>
          <ac:spMkLst>
            <pc:docMk/>
            <pc:sldMk cId="2601437518" sldId="491"/>
            <ac:spMk id="2" creationId="{2B586D26-1B28-4B53-9B11-819B8F176E7F}"/>
          </ac:spMkLst>
        </pc:spChg>
      </pc:sldChg>
      <pc:sldChg chg="modSp add del mod">
        <pc:chgData name="Cristian Chilipirea" userId="34ab170da5908fc4" providerId="LiveId" clId="{92C6773D-B486-42A5-9705-1679DB891A5B}" dt="2022-03-13T18:06:07.066" v="121" actId="207"/>
        <pc:sldMkLst>
          <pc:docMk/>
          <pc:sldMk cId="382605814" sldId="492"/>
        </pc:sldMkLst>
        <pc:spChg chg="mod">
          <ac:chgData name="Cristian Chilipirea" userId="34ab170da5908fc4" providerId="LiveId" clId="{92C6773D-B486-42A5-9705-1679DB891A5B}" dt="2022-03-13T17:58:05.434" v="19" actId="207"/>
          <ac:spMkLst>
            <pc:docMk/>
            <pc:sldMk cId="382605814" sldId="492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07.066" v="121" actId="207"/>
          <ac:spMkLst>
            <pc:docMk/>
            <pc:sldMk cId="382605814" sldId="492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14:57.643" v="198" actId="12"/>
        <pc:sldMkLst>
          <pc:docMk/>
          <pc:sldMk cId="3253657080" sldId="493"/>
        </pc:sldMkLst>
        <pc:spChg chg="mod">
          <ac:chgData name="Cristian Chilipirea" userId="34ab170da5908fc4" providerId="LiveId" clId="{92C6773D-B486-42A5-9705-1679DB891A5B}" dt="2022-03-13T18:03:21.465" v="92" actId="207"/>
          <ac:spMkLst>
            <pc:docMk/>
            <pc:sldMk cId="3253657080" sldId="493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14:57.643" v="198" actId="12"/>
          <ac:spMkLst>
            <pc:docMk/>
            <pc:sldMk cId="3253657080" sldId="493"/>
            <ac:spMk id="3" creationId="{D10A4EAA-A52C-4220-B664-7B6A351C9FC1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5" creationId="{75C95155-C24B-45C4-BEBE-C2AD4EC7507B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6" creationId="{8BE13D61-3D51-4004-87F4-2AAB7D290053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7" creationId="{C789C36F-33BA-4FD4-8A0D-1F3BF86DB095}"/>
          </ac:spMkLst>
        </pc:spChg>
        <pc:spChg chg="mod">
          <ac:chgData name="Cristian Chilipirea" userId="34ab170da5908fc4" providerId="LiveId" clId="{92C6773D-B486-42A5-9705-1679DB891A5B}" dt="2022-03-13T18:14:47.559" v="196" actId="207"/>
          <ac:spMkLst>
            <pc:docMk/>
            <pc:sldMk cId="3253657080" sldId="493"/>
            <ac:spMk id="8" creationId="{CD72E668-7E01-4E13-AC6A-C256C11FD3A1}"/>
          </ac:spMkLst>
        </pc:spChg>
      </pc:sldChg>
      <pc:sldChg chg="modSp add del mod">
        <pc:chgData name="Cristian Chilipirea" userId="34ab170da5908fc4" providerId="LiveId" clId="{92C6773D-B486-42A5-9705-1679DB891A5B}" dt="2022-03-13T18:06:31.130" v="128" actId="207"/>
        <pc:sldMkLst>
          <pc:docMk/>
          <pc:sldMk cId="97619640" sldId="494"/>
        </pc:sldMkLst>
        <pc:spChg chg="mod">
          <ac:chgData name="Cristian Chilipirea" userId="34ab170da5908fc4" providerId="LiveId" clId="{92C6773D-B486-42A5-9705-1679DB891A5B}" dt="2022-03-13T17:58:22.666" v="24" actId="207"/>
          <ac:spMkLst>
            <pc:docMk/>
            <pc:sldMk cId="97619640" sldId="494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7" creationId="{9070552B-96A5-4B48-BC1E-43169133354A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8" creationId="{D969EF85-5F6E-4656-9531-788EE838A894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9" creationId="{7A72FF53-9602-4348-BE61-00AE9FC64571}"/>
          </ac:spMkLst>
        </pc:spChg>
        <pc:spChg chg="mod">
          <ac:chgData name="Cristian Chilipirea" userId="34ab170da5908fc4" providerId="LiveId" clId="{92C6773D-B486-42A5-9705-1679DB891A5B}" dt="2022-03-13T18:06:31.130" v="128" actId="207"/>
          <ac:spMkLst>
            <pc:docMk/>
            <pc:sldMk cId="97619640" sldId="494"/>
            <ac:spMk id="10" creationId="{DB38049C-34F8-4278-A784-BC3A9A00A03F}"/>
          </ac:spMkLst>
        </pc:spChg>
      </pc:sldChg>
      <pc:sldChg chg="modSp add del mod">
        <pc:chgData name="Cristian Chilipirea" userId="34ab170da5908fc4" providerId="LiveId" clId="{92C6773D-B486-42A5-9705-1679DB891A5B}" dt="2022-03-13T17:58:26.321" v="25" actId="207"/>
        <pc:sldMkLst>
          <pc:docMk/>
          <pc:sldMk cId="734479094" sldId="495"/>
        </pc:sldMkLst>
        <pc:spChg chg="mod">
          <ac:chgData name="Cristian Chilipirea" userId="34ab170da5908fc4" providerId="LiveId" clId="{92C6773D-B486-42A5-9705-1679DB891A5B}" dt="2022-03-13T17:58:26.321" v="25" actId="207"/>
          <ac:spMkLst>
            <pc:docMk/>
            <pc:sldMk cId="734479094" sldId="495"/>
            <ac:spMk id="2" creationId="{8B6E4265-98F3-47E7-B49C-F55FB27B688C}"/>
          </ac:spMkLst>
        </pc:spChg>
      </pc:sldChg>
      <pc:sldChg chg="modSp add del mod">
        <pc:chgData name="Cristian Chilipirea" userId="34ab170da5908fc4" providerId="LiveId" clId="{92C6773D-B486-42A5-9705-1679DB891A5B}" dt="2022-03-13T17:58:30.018" v="26" actId="207"/>
        <pc:sldMkLst>
          <pc:docMk/>
          <pc:sldMk cId="1235640983" sldId="496"/>
        </pc:sldMkLst>
        <pc:spChg chg="mod">
          <ac:chgData name="Cristian Chilipirea" userId="34ab170da5908fc4" providerId="LiveId" clId="{92C6773D-B486-42A5-9705-1679DB891A5B}" dt="2022-03-13T17:58:30.018" v="26" actId="207"/>
          <ac:spMkLst>
            <pc:docMk/>
            <pc:sldMk cId="1235640983" sldId="496"/>
            <ac:spMk id="2" creationId="{175F2A20-07EC-4741-BC53-FA739448A85A}"/>
          </ac:spMkLst>
        </pc:spChg>
      </pc:sldChg>
      <pc:sldChg chg="modSp add del mod">
        <pc:chgData name="Cristian Chilipirea" userId="34ab170da5908fc4" providerId="LiveId" clId="{92C6773D-B486-42A5-9705-1679DB891A5B}" dt="2022-03-13T18:01:57.872" v="67" actId="1076"/>
        <pc:sldMkLst>
          <pc:docMk/>
          <pc:sldMk cId="21014302" sldId="497"/>
        </pc:sldMkLst>
        <pc:spChg chg="mod">
          <ac:chgData name="Cristian Chilipirea" userId="34ab170da5908fc4" providerId="LiveId" clId="{92C6773D-B486-42A5-9705-1679DB891A5B}" dt="2022-03-13T18:01:53.624" v="66" actId="207"/>
          <ac:spMkLst>
            <pc:docMk/>
            <pc:sldMk cId="21014302" sldId="49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1:57.872" v="67" actId="1076"/>
          <ac:spMkLst>
            <pc:docMk/>
            <pc:sldMk cId="21014302" sldId="497"/>
            <ac:spMk id="5" creationId="{410A40AD-0DF2-4F77-A1F9-FD62135CB206}"/>
          </ac:spMkLst>
        </pc:spChg>
      </pc:sldChg>
      <pc:sldChg chg="modSp add del mod">
        <pc:chgData name="Cristian Chilipirea" userId="34ab170da5908fc4" providerId="LiveId" clId="{92C6773D-B486-42A5-9705-1679DB891A5B}" dt="2022-03-13T18:06:12.918" v="124" actId="207"/>
        <pc:sldMkLst>
          <pc:docMk/>
          <pc:sldMk cId="2859057406" sldId="498"/>
        </pc:sldMkLst>
        <pc:spChg chg="mod">
          <ac:chgData name="Cristian Chilipirea" userId="34ab170da5908fc4" providerId="LiveId" clId="{92C6773D-B486-42A5-9705-1679DB891A5B}" dt="2022-03-13T17:58:09.991" v="20" actId="207"/>
          <ac:spMkLst>
            <pc:docMk/>
            <pc:sldMk cId="2859057406" sldId="498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09.667" v="123" actId="1076"/>
          <ac:spMkLst>
            <pc:docMk/>
            <pc:sldMk cId="2859057406" sldId="498"/>
            <ac:spMk id="3" creationId="{D10A4EAA-A52C-4220-B664-7B6A351C9FC1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4" creationId="{BE837C48-AD3B-4138-99ED-68AC9937A63C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5" creationId="{1909C9B5-E38E-470B-9250-65F3902E5A1C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6" creationId="{A8D50055-C583-4022-BDE7-2D5CD948B4EF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17" creationId="{D3AB408F-B80D-4D5D-A8F8-259414D47E2C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2" creationId="{F78F4629-2AB5-48A4-8699-C2A8C76C3285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3" creationId="{05CE638D-E1CB-4B65-8D25-EA5530406834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4" creationId="{4E5AFE68-9531-4A9D-AF88-EA61FD67F98B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5" creationId="{8736D98B-F7A6-4E46-8CCB-61A203B1162A}"/>
          </ac:spMkLst>
        </pc:spChg>
        <pc:spChg chg="mod">
          <ac:chgData name="Cristian Chilipirea" userId="34ab170da5908fc4" providerId="LiveId" clId="{92C6773D-B486-42A5-9705-1679DB891A5B}" dt="2022-03-13T18:06:12.918" v="124" actId="207"/>
          <ac:spMkLst>
            <pc:docMk/>
            <pc:sldMk cId="2859057406" sldId="498"/>
            <ac:spMk id="36" creationId="{3D6EB045-7672-481E-A85D-3B5EA14EAF48}"/>
          </ac:spMkLst>
        </pc:spChg>
      </pc:sldChg>
      <pc:sldChg chg="modSp add del mod">
        <pc:chgData name="Cristian Chilipirea" userId="34ab170da5908fc4" providerId="LiveId" clId="{92C6773D-B486-42A5-9705-1679DB891A5B}" dt="2022-03-13T18:06:39.127" v="129" actId="207"/>
        <pc:sldMkLst>
          <pc:docMk/>
          <pc:sldMk cId="2864373884" sldId="499"/>
        </pc:sldMkLst>
        <pc:spChg chg="mod">
          <ac:chgData name="Cristian Chilipirea" userId="34ab170da5908fc4" providerId="LiveId" clId="{92C6773D-B486-42A5-9705-1679DB891A5B}" dt="2022-03-13T17:58:33.568" v="27" actId="207"/>
          <ac:spMkLst>
            <pc:docMk/>
            <pc:sldMk cId="2864373884" sldId="49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6:39.127" v="129" actId="207"/>
          <ac:spMkLst>
            <pc:docMk/>
            <pc:sldMk cId="2864373884" sldId="499"/>
            <ac:spMk id="36" creationId="{36C538A9-B26F-4F81-85CB-4F1A7364D9E6}"/>
          </ac:spMkLst>
        </pc:spChg>
      </pc:sldChg>
      <pc:sldChg chg="modSp add del mod">
        <pc:chgData name="Cristian Chilipirea" userId="34ab170da5908fc4" providerId="LiveId" clId="{92C6773D-B486-42A5-9705-1679DB891A5B}" dt="2022-03-13T18:06:51.651" v="131" actId="207"/>
        <pc:sldMkLst>
          <pc:docMk/>
          <pc:sldMk cId="2869709108" sldId="500"/>
        </pc:sldMkLst>
        <pc:spChg chg="mod">
          <ac:chgData name="Cristian Chilipirea" userId="34ab170da5908fc4" providerId="LiveId" clId="{92C6773D-B486-42A5-9705-1679DB891A5B}" dt="2022-03-13T17:58:39.550" v="29" actId="207"/>
          <ac:spMkLst>
            <pc:docMk/>
            <pc:sldMk cId="2869709108" sldId="50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54" creationId="{EBF467E8-F03D-4D29-9C5C-B8555F7C3F6F}"/>
          </ac:spMkLst>
        </pc:spChg>
        <pc:spChg chg="mod">
          <ac:chgData name="Cristian Chilipirea" userId="34ab170da5908fc4" providerId="LiveId" clId="{92C6773D-B486-42A5-9705-1679DB891A5B}" dt="2022-03-13T18:06:51.651" v="131" actId="207"/>
          <ac:spMkLst>
            <pc:docMk/>
            <pc:sldMk cId="2869709108" sldId="500"/>
            <ac:spMk id="55" creationId="{DB2A436D-FBF0-4A51-94C8-554885CB0CF5}"/>
          </ac:spMkLst>
        </pc:spChg>
      </pc:sldChg>
      <pc:sldChg chg="modSp add del mod">
        <pc:chgData name="Cristian Chilipirea" userId="34ab170da5908fc4" providerId="LiveId" clId="{92C6773D-B486-42A5-9705-1679DB891A5B}" dt="2022-03-13T18:06:46.203" v="130" actId="207"/>
        <pc:sldMkLst>
          <pc:docMk/>
          <pc:sldMk cId="342772572" sldId="501"/>
        </pc:sldMkLst>
        <pc:spChg chg="mod">
          <ac:chgData name="Cristian Chilipirea" userId="34ab170da5908fc4" providerId="LiveId" clId="{92C6773D-B486-42A5-9705-1679DB891A5B}" dt="2022-03-13T17:58:36.406" v="28" actId="207"/>
          <ac:spMkLst>
            <pc:docMk/>
            <pc:sldMk cId="342772572" sldId="50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6:46.203" v="130" actId="207"/>
          <ac:spMkLst>
            <pc:docMk/>
            <pc:sldMk cId="342772572" sldId="501"/>
            <ac:spMk id="58" creationId="{8F672C88-581E-4C29-990B-9961C6D59C8F}"/>
          </ac:spMkLst>
        </pc:spChg>
      </pc:sldChg>
      <pc:sldChg chg="modSp add del mod">
        <pc:chgData name="Cristian Chilipirea" userId="34ab170da5908fc4" providerId="LiveId" clId="{92C6773D-B486-42A5-9705-1679DB891A5B}" dt="2022-03-13T18:07:05.458" v="132" actId="207"/>
        <pc:sldMkLst>
          <pc:docMk/>
          <pc:sldMk cId="77189796" sldId="502"/>
        </pc:sldMkLst>
        <pc:spChg chg="mod">
          <ac:chgData name="Cristian Chilipirea" userId="34ab170da5908fc4" providerId="LiveId" clId="{92C6773D-B486-42A5-9705-1679DB891A5B}" dt="2022-03-13T17:58:44.554" v="30" actId="207"/>
          <ac:spMkLst>
            <pc:docMk/>
            <pc:sldMk cId="77189796" sldId="50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54" creationId="{E7E0D87D-A739-4B87-A3C6-8CD1B21DA6BD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55" creationId="{29C2C708-5181-4966-81B2-1CA208073CA1}"/>
          </ac:spMkLst>
        </pc:spChg>
        <pc:spChg chg="mod">
          <ac:chgData name="Cristian Chilipirea" userId="34ab170da5908fc4" providerId="LiveId" clId="{92C6773D-B486-42A5-9705-1679DB891A5B}" dt="2022-03-13T18:07:05.458" v="132" actId="207"/>
          <ac:spMkLst>
            <pc:docMk/>
            <pc:sldMk cId="77189796" sldId="502"/>
            <ac:spMk id="58" creationId="{F8907649-303C-4E0C-A1E2-F5F1640B07DE}"/>
          </ac:spMkLst>
        </pc:spChg>
      </pc:sldChg>
      <pc:sldChg chg="modSp add del mod">
        <pc:chgData name="Cristian Chilipirea" userId="34ab170da5908fc4" providerId="LiveId" clId="{92C6773D-B486-42A5-9705-1679DB891A5B}" dt="2022-03-13T18:07:11.331" v="133" actId="207"/>
        <pc:sldMkLst>
          <pc:docMk/>
          <pc:sldMk cId="869174948" sldId="503"/>
        </pc:sldMkLst>
        <pc:spChg chg="mod">
          <ac:chgData name="Cristian Chilipirea" userId="34ab170da5908fc4" providerId="LiveId" clId="{92C6773D-B486-42A5-9705-1679DB891A5B}" dt="2022-03-13T17:58:47.162" v="31" actId="207"/>
          <ac:spMkLst>
            <pc:docMk/>
            <pc:sldMk cId="869174948" sldId="50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58" creationId="{6BCAFA81-FD77-416F-B779-44520AE5B304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60" creationId="{9E70BCBC-7C83-40DC-AEA9-C0B8036B1E1C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61" creationId="{39110775-4E35-49B2-B62E-7CDFC73DB085}"/>
          </ac:spMkLst>
        </pc:spChg>
        <pc:spChg chg="mod">
          <ac:chgData name="Cristian Chilipirea" userId="34ab170da5908fc4" providerId="LiveId" clId="{92C6773D-B486-42A5-9705-1679DB891A5B}" dt="2022-03-13T18:07:11.331" v="133" actId="207"/>
          <ac:spMkLst>
            <pc:docMk/>
            <pc:sldMk cId="869174948" sldId="503"/>
            <ac:spMk id="63" creationId="{A43CE9CB-405E-4161-BE94-6669C2AA227F}"/>
          </ac:spMkLst>
        </pc:spChg>
      </pc:sldChg>
      <pc:sldChg chg="modSp add del mod">
        <pc:chgData name="Cristian Chilipirea" userId="34ab170da5908fc4" providerId="LiveId" clId="{92C6773D-B486-42A5-9705-1679DB891A5B}" dt="2022-03-13T18:07:18.050" v="134" actId="207"/>
        <pc:sldMkLst>
          <pc:docMk/>
          <pc:sldMk cId="249170745" sldId="504"/>
        </pc:sldMkLst>
        <pc:spChg chg="mod">
          <ac:chgData name="Cristian Chilipirea" userId="34ab170da5908fc4" providerId="LiveId" clId="{92C6773D-B486-42A5-9705-1679DB891A5B}" dt="2022-03-13T17:58:50.130" v="32" actId="207"/>
          <ac:spMkLst>
            <pc:docMk/>
            <pc:sldMk cId="249170745" sldId="50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54" creationId="{6B2AD253-3892-4430-ADB6-BAB888FE94C9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55" creationId="{03A75909-C866-40F5-ABA6-93B565D4A638}"/>
          </ac:spMkLst>
        </pc:spChg>
        <pc:spChg chg="mod">
          <ac:chgData name="Cristian Chilipirea" userId="34ab170da5908fc4" providerId="LiveId" clId="{92C6773D-B486-42A5-9705-1679DB891A5B}" dt="2022-03-13T18:07:18.050" v="134" actId="207"/>
          <ac:spMkLst>
            <pc:docMk/>
            <pc:sldMk cId="249170745" sldId="504"/>
            <ac:spMk id="57" creationId="{E4730F8D-AE43-474B-9C29-90CB060B42C7}"/>
          </ac:spMkLst>
        </pc:spChg>
      </pc:sldChg>
      <pc:sldChg chg="modSp add del mod">
        <pc:chgData name="Cristian Chilipirea" userId="34ab170da5908fc4" providerId="LiveId" clId="{92C6773D-B486-42A5-9705-1679DB891A5B}" dt="2022-03-13T18:07:22.513" v="135" actId="207"/>
        <pc:sldMkLst>
          <pc:docMk/>
          <pc:sldMk cId="341819582" sldId="505"/>
        </pc:sldMkLst>
        <pc:spChg chg="mod">
          <ac:chgData name="Cristian Chilipirea" userId="34ab170da5908fc4" providerId="LiveId" clId="{92C6773D-B486-42A5-9705-1679DB891A5B}" dt="2022-03-13T17:59:10.572" v="33" actId="207"/>
          <ac:spMkLst>
            <pc:docMk/>
            <pc:sldMk cId="341819582" sldId="50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4" creationId="{D5125DB3-7E4E-4AF1-8C8F-32B92B68A072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5" creationId="{D5E455D2-8C39-47AF-8000-8D34754FD4B5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7" creationId="{535E3AE7-6776-4BCD-A777-27BC24B86389}"/>
          </ac:spMkLst>
        </pc:spChg>
        <pc:spChg chg="mod">
          <ac:chgData name="Cristian Chilipirea" userId="34ab170da5908fc4" providerId="LiveId" clId="{92C6773D-B486-42A5-9705-1679DB891A5B}" dt="2022-03-13T18:07:22.513" v="135" actId="207"/>
          <ac:spMkLst>
            <pc:docMk/>
            <pc:sldMk cId="341819582" sldId="505"/>
            <ac:spMk id="58" creationId="{975C6869-9E7A-43F5-AC69-CD9FD4D0191B}"/>
          </ac:spMkLst>
        </pc:spChg>
      </pc:sldChg>
      <pc:sldChg chg="modSp add del mod">
        <pc:chgData name="Cristian Chilipirea" userId="34ab170da5908fc4" providerId="LiveId" clId="{92C6773D-B486-42A5-9705-1679DB891A5B}" dt="2022-03-13T18:07:27.551" v="136" actId="207"/>
        <pc:sldMkLst>
          <pc:docMk/>
          <pc:sldMk cId="2783006816" sldId="506"/>
        </pc:sldMkLst>
        <pc:spChg chg="mod">
          <ac:chgData name="Cristian Chilipirea" userId="34ab170da5908fc4" providerId="LiveId" clId="{92C6773D-B486-42A5-9705-1679DB891A5B}" dt="2022-03-13T17:59:15.411" v="34" actId="207"/>
          <ac:spMkLst>
            <pc:docMk/>
            <pc:sldMk cId="2783006816" sldId="50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66" creationId="{339A467D-9EEA-481C-B941-39A128C1D84F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67" creationId="{2A20F271-79E9-4A5D-8A53-549293B3F110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69" creationId="{1C5E223B-C343-42A5-8172-F2DE03A141AE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70" creationId="{4BA35F62-8D2F-4D33-8A5F-96AECC989FAD}"/>
          </ac:spMkLst>
        </pc:spChg>
        <pc:spChg chg="mod">
          <ac:chgData name="Cristian Chilipirea" userId="34ab170da5908fc4" providerId="LiveId" clId="{92C6773D-B486-42A5-9705-1679DB891A5B}" dt="2022-03-13T18:07:27.551" v="136" actId="207"/>
          <ac:spMkLst>
            <pc:docMk/>
            <pc:sldMk cId="2783006816" sldId="506"/>
            <ac:spMk id="72" creationId="{03B687A4-A1CA-4843-8936-84033CC7581D}"/>
          </ac:spMkLst>
        </pc:spChg>
      </pc:sldChg>
      <pc:sldChg chg="modSp add del mod">
        <pc:chgData name="Cristian Chilipirea" userId="34ab170da5908fc4" providerId="LiveId" clId="{92C6773D-B486-42A5-9705-1679DB891A5B}" dt="2022-03-13T18:07:44.458" v="138" actId="207"/>
        <pc:sldMkLst>
          <pc:docMk/>
          <pc:sldMk cId="3224061560" sldId="507"/>
        </pc:sldMkLst>
        <pc:spChg chg="mod">
          <ac:chgData name="Cristian Chilipirea" userId="34ab170da5908fc4" providerId="LiveId" clId="{92C6773D-B486-42A5-9705-1679DB891A5B}" dt="2022-03-13T17:59:23.698" v="36" actId="207"/>
          <ac:spMkLst>
            <pc:docMk/>
            <pc:sldMk cId="3224061560" sldId="50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4" creationId="{419D6CFE-0C67-437B-94A7-12F2B68207B5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5" creationId="{C4E97153-512E-43A6-AFB6-9DE8B79EB9B7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7" creationId="{0D952F16-A524-4B3B-8F90-64D158405B46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58" creationId="{8BF58498-F3AB-40AC-9E51-62BAD8E0B557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60" creationId="{4CC9CFEA-F9D4-49EE-86A7-1CB6F7DC307B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61" creationId="{197C6E81-358E-48C1-B755-74C68E5B8534}"/>
          </ac:spMkLst>
        </pc:spChg>
        <pc:spChg chg="mod">
          <ac:chgData name="Cristian Chilipirea" userId="34ab170da5908fc4" providerId="LiveId" clId="{92C6773D-B486-42A5-9705-1679DB891A5B}" dt="2022-03-13T18:07:44.458" v="138" actId="207"/>
          <ac:spMkLst>
            <pc:docMk/>
            <pc:sldMk cId="3224061560" sldId="507"/>
            <ac:spMk id="63" creationId="{BFC4136D-C837-45EB-86B5-F0694AB63660}"/>
          </ac:spMkLst>
        </pc:spChg>
      </pc:sldChg>
      <pc:sldChg chg="modSp add del mod">
        <pc:chgData name="Cristian Chilipirea" userId="34ab170da5908fc4" providerId="LiveId" clId="{92C6773D-B486-42A5-9705-1679DB891A5B}" dt="2022-03-13T18:07:33.077" v="137" actId="207"/>
        <pc:sldMkLst>
          <pc:docMk/>
          <pc:sldMk cId="953601510" sldId="508"/>
        </pc:sldMkLst>
        <pc:spChg chg="mod">
          <ac:chgData name="Cristian Chilipirea" userId="34ab170da5908fc4" providerId="LiveId" clId="{92C6773D-B486-42A5-9705-1679DB891A5B}" dt="2022-03-13T17:59:20.611" v="35" actId="207"/>
          <ac:spMkLst>
            <pc:docMk/>
            <pc:sldMk cId="953601510" sldId="50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4" creationId="{359A6351-B402-4A15-B07F-BA32B6F30430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5" creationId="{ACECF406-5231-45E0-903B-44897D3CF087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7" creationId="{35BCB2BB-4B0F-4508-AB78-D8C123E62FAC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58" creationId="{7BE5D11A-EC45-4CBD-A5C7-DE7D1843D90E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60" creationId="{E7B7CFE4-3643-4B66-8917-99F11003C2BD}"/>
          </ac:spMkLst>
        </pc:spChg>
        <pc:spChg chg="mod">
          <ac:chgData name="Cristian Chilipirea" userId="34ab170da5908fc4" providerId="LiveId" clId="{92C6773D-B486-42A5-9705-1679DB891A5B}" dt="2022-03-13T18:07:33.077" v="137" actId="207"/>
          <ac:spMkLst>
            <pc:docMk/>
            <pc:sldMk cId="953601510" sldId="508"/>
            <ac:spMk id="61" creationId="{DBA0F531-D913-41E3-87C2-84D2E6C5B490}"/>
          </ac:spMkLst>
        </pc:spChg>
      </pc:sldChg>
      <pc:sldChg chg="modSp add del mod">
        <pc:chgData name="Cristian Chilipirea" userId="34ab170da5908fc4" providerId="LiveId" clId="{92C6773D-B486-42A5-9705-1679DB891A5B}" dt="2022-03-13T18:07:50.330" v="139" actId="207"/>
        <pc:sldMkLst>
          <pc:docMk/>
          <pc:sldMk cId="2746114921" sldId="509"/>
        </pc:sldMkLst>
        <pc:spChg chg="mod">
          <ac:chgData name="Cristian Chilipirea" userId="34ab170da5908fc4" providerId="LiveId" clId="{92C6773D-B486-42A5-9705-1679DB891A5B}" dt="2022-03-13T17:59:26.368" v="37" actId="207"/>
          <ac:spMkLst>
            <pc:docMk/>
            <pc:sldMk cId="2746114921" sldId="50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4" creationId="{FC5A1ECE-94C3-42E0-B1B9-6157D69AD025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5" creationId="{80C75812-7628-4804-B353-12F391FFFE94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7" creationId="{9BBC6FFE-3984-4A27-89E7-78E44AE6E3D5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58" creationId="{91A777B1-488C-4EEF-BC1D-527D01E9AEB0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60" creationId="{84FB9AC7-0706-48B8-A2E6-3C3EFCBDB1CE}"/>
          </ac:spMkLst>
        </pc:spChg>
        <pc:spChg chg="mod">
          <ac:chgData name="Cristian Chilipirea" userId="34ab170da5908fc4" providerId="LiveId" clId="{92C6773D-B486-42A5-9705-1679DB891A5B}" dt="2022-03-13T18:07:50.330" v="139" actId="207"/>
          <ac:spMkLst>
            <pc:docMk/>
            <pc:sldMk cId="2746114921" sldId="509"/>
            <ac:spMk id="61" creationId="{14526004-35F6-4F7D-A955-C819EED05210}"/>
          </ac:spMkLst>
        </pc:spChg>
      </pc:sldChg>
      <pc:sldChg chg="modSp add del mod">
        <pc:chgData name="Cristian Chilipirea" userId="34ab170da5908fc4" providerId="LiveId" clId="{92C6773D-B486-42A5-9705-1679DB891A5B}" dt="2022-03-13T18:07:56.878" v="140" actId="207"/>
        <pc:sldMkLst>
          <pc:docMk/>
          <pc:sldMk cId="420368592" sldId="510"/>
        </pc:sldMkLst>
        <pc:spChg chg="mod">
          <ac:chgData name="Cristian Chilipirea" userId="34ab170da5908fc4" providerId="LiveId" clId="{92C6773D-B486-42A5-9705-1679DB891A5B}" dt="2022-03-13T17:59:29.922" v="38" actId="207"/>
          <ac:spMkLst>
            <pc:docMk/>
            <pc:sldMk cId="420368592" sldId="51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4" creationId="{4CDC7060-0B67-4D58-89B9-4578D5076764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5" creationId="{F4F88DFF-2853-42BA-8572-2E7B63964539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7" creationId="{DB8BFF64-9C31-42E5-9746-DAF78A742C6D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58" creationId="{BCE43772-6F57-46A2-90CC-6C695C74A3CE}"/>
          </ac:spMkLst>
        </pc:spChg>
        <pc:spChg chg="mod">
          <ac:chgData name="Cristian Chilipirea" userId="34ab170da5908fc4" providerId="LiveId" clId="{92C6773D-B486-42A5-9705-1679DB891A5B}" dt="2022-03-13T18:07:56.878" v="140" actId="207"/>
          <ac:spMkLst>
            <pc:docMk/>
            <pc:sldMk cId="420368592" sldId="510"/>
            <ac:spMk id="60" creationId="{D10E392D-EBFD-4F95-A124-5E0D076D8CBE}"/>
          </ac:spMkLst>
        </pc:spChg>
      </pc:sldChg>
      <pc:sldChg chg="modSp add del mod">
        <pc:chgData name="Cristian Chilipirea" userId="34ab170da5908fc4" providerId="LiveId" clId="{92C6773D-B486-42A5-9705-1679DB891A5B}" dt="2022-03-13T18:08:02.105" v="141" actId="207"/>
        <pc:sldMkLst>
          <pc:docMk/>
          <pc:sldMk cId="1089113874" sldId="511"/>
        </pc:sldMkLst>
        <pc:spChg chg="mod">
          <ac:chgData name="Cristian Chilipirea" userId="34ab170da5908fc4" providerId="LiveId" clId="{92C6773D-B486-42A5-9705-1679DB891A5B}" dt="2022-03-13T17:59:32.896" v="39" actId="207"/>
          <ac:spMkLst>
            <pc:docMk/>
            <pc:sldMk cId="1089113874" sldId="51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4" creationId="{03D505BD-B4E1-43A5-8983-08389E499F5A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5" creationId="{3118FB69-04C7-4F79-985D-7DF6FE352487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7" creationId="{B833C675-28C6-4341-9DAB-B8C42EFA9016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58" creationId="{7351BF0A-92A0-4227-9D12-B8339ACEEB48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60" creationId="{FA0C6941-273C-4506-82D8-31F936131419}"/>
          </ac:spMkLst>
        </pc:spChg>
        <pc:spChg chg="mod">
          <ac:chgData name="Cristian Chilipirea" userId="34ab170da5908fc4" providerId="LiveId" clId="{92C6773D-B486-42A5-9705-1679DB891A5B}" dt="2022-03-13T18:08:02.105" v="141" actId="207"/>
          <ac:spMkLst>
            <pc:docMk/>
            <pc:sldMk cId="1089113874" sldId="511"/>
            <ac:spMk id="61" creationId="{94B4D27F-E40A-40AC-A045-692013CD7C80}"/>
          </ac:spMkLst>
        </pc:spChg>
      </pc:sldChg>
      <pc:sldChg chg="modSp add del mod">
        <pc:chgData name="Cristian Chilipirea" userId="34ab170da5908fc4" providerId="LiveId" clId="{92C6773D-B486-42A5-9705-1679DB891A5B}" dt="2022-03-13T18:08:08.628" v="142" actId="207"/>
        <pc:sldMkLst>
          <pc:docMk/>
          <pc:sldMk cId="4117342112" sldId="512"/>
        </pc:sldMkLst>
        <pc:spChg chg="mod">
          <ac:chgData name="Cristian Chilipirea" userId="34ab170da5908fc4" providerId="LiveId" clId="{92C6773D-B486-42A5-9705-1679DB891A5B}" dt="2022-03-13T18:00:16.288" v="40" actId="207"/>
          <ac:spMkLst>
            <pc:docMk/>
            <pc:sldMk cId="4117342112" sldId="51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4" creationId="{024335F0-73A3-4835-9CA1-5058E96FD19C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5" creationId="{136A385C-032F-4892-A026-E1C63C6002CA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7" creationId="{E1261801-5905-4089-9014-D96AB9DDD34F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58" creationId="{12A08755-1B9A-474D-905F-397DB30DC724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60" creationId="{E9B4A296-E6B6-4C27-9944-527E6ACB42E5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61" creationId="{787B7DA2-F9F7-4C49-96EF-211E582EF8EE}"/>
          </ac:spMkLst>
        </pc:spChg>
        <pc:spChg chg="mod">
          <ac:chgData name="Cristian Chilipirea" userId="34ab170da5908fc4" providerId="LiveId" clId="{92C6773D-B486-42A5-9705-1679DB891A5B}" dt="2022-03-13T18:08:08.628" v="142" actId="207"/>
          <ac:spMkLst>
            <pc:docMk/>
            <pc:sldMk cId="4117342112" sldId="512"/>
            <ac:spMk id="63" creationId="{EBAEA8EE-C111-46B3-A8F7-70055E458F21}"/>
          </ac:spMkLst>
        </pc:spChg>
      </pc:sldChg>
      <pc:sldChg chg="modSp add del mod">
        <pc:chgData name="Cristian Chilipirea" userId="34ab170da5908fc4" providerId="LiveId" clId="{92C6773D-B486-42A5-9705-1679DB891A5B}" dt="2022-03-13T18:08:13.557" v="143" actId="207"/>
        <pc:sldMkLst>
          <pc:docMk/>
          <pc:sldMk cId="2223733273" sldId="513"/>
        </pc:sldMkLst>
        <pc:spChg chg="mod">
          <ac:chgData name="Cristian Chilipirea" userId="34ab170da5908fc4" providerId="LiveId" clId="{92C6773D-B486-42A5-9705-1679DB891A5B}" dt="2022-03-13T18:00:19.105" v="41" actId="207"/>
          <ac:spMkLst>
            <pc:docMk/>
            <pc:sldMk cId="2223733273" sldId="51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4" creationId="{D01C29E3-0734-4383-9201-4A455F7CABED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5" creationId="{B20BB035-0339-45ED-A5C3-8F62455C7E6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7" creationId="{7C1A851E-A68A-4BCF-AF35-59BD7D71D29C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58" creationId="{7DDD4013-99E0-4775-9F47-F7EE50AF840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60" creationId="{83483F8D-58A3-4818-8E91-640B3443DE4A}"/>
          </ac:spMkLst>
        </pc:spChg>
        <pc:spChg chg="mod">
          <ac:chgData name="Cristian Chilipirea" userId="34ab170da5908fc4" providerId="LiveId" clId="{92C6773D-B486-42A5-9705-1679DB891A5B}" dt="2022-03-13T18:08:13.557" v="143" actId="207"/>
          <ac:spMkLst>
            <pc:docMk/>
            <pc:sldMk cId="2223733273" sldId="513"/>
            <ac:spMk id="61" creationId="{6B43D592-EE07-44A3-8E99-4F30022D5737}"/>
          </ac:spMkLst>
        </pc:spChg>
      </pc:sldChg>
      <pc:sldChg chg="modSp add del mod">
        <pc:chgData name="Cristian Chilipirea" userId="34ab170da5908fc4" providerId="LiveId" clId="{92C6773D-B486-42A5-9705-1679DB891A5B}" dt="2022-03-13T18:08:20.212" v="144" actId="207"/>
        <pc:sldMkLst>
          <pc:docMk/>
          <pc:sldMk cId="3414503999" sldId="514"/>
        </pc:sldMkLst>
        <pc:spChg chg="mod">
          <ac:chgData name="Cristian Chilipirea" userId="34ab170da5908fc4" providerId="LiveId" clId="{92C6773D-B486-42A5-9705-1679DB891A5B}" dt="2022-03-13T18:00:29.238" v="42" actId="207"/>
          <ac:spMkLst>
            <pc:docMk/>
            <pc:sldMk cId="3414503999" sldId="51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4" creationId="{D7AE6D29-18CB-4C6E-A080-360E9303D3AC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5" creationId="{D5367440-6384-4087-A362-F52A1CEC17BA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7" creationId="{6CBC584C-1921-44D6-9DB7-95A509E65E1F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58" creationId="{F64EADCF-1EF5-420D-BF34-7446B4E03DBB}"/>
          </ac:spMkLst>
        </pc:spChg>
        <pc:spChg chg="mod">
          <ac:chgData name="Cristian Chilipirea" userId="34ab170da5908fc4" providerId="LiveId" clId="{92C6773D-B486-42A5-9705-1679DB891A5B}" dt="2022-03-13T18:08:20.212" v="144" actId="207"/>
          <ac:spMkLst>
            <pc:docMk/>
            <pc:sldMk cId="3414503999" sldId="514"/>
            <ac:spMk id="60" creationId="{4B42A4C2-DF33-4B54-913D-50365EDCC22F}"/>
          </ac:spMkLst>
        </pc:spChg>
      </pc:sldChg>
      <pc:sldChg chg="modSp add del mod">
        <pc:chgData name="Cristian Chilipirea" userId="34ab170da5908fc4" providerId="LiveId" clId="{92C6773D-B486-42A5-9705-1679DB891A5B}" dt="2022-03-13T18:08:32.038" v="145" actId="207"/>
        <pc:sldMkLst>
          <pc:docMk/>
          <pc:sldMk cId="655302511" sldId="515"/>
        </pc:sldMkLst>
        <pc:spChg chg="mod">
          <ac:chgData name="Cristian Chilipirea" userId="34ab170da5908fc4" providerId="LiveId" clId="{92C6773D-B486-42A5-9705-1679DB891A5B}" dt="2022-03-13T18:00:31.758" v="43" actId="207"/>
          <ac:spMkLst>
            <pc:docMk/>
            <pc:sldMk cId="655302511" sldId="51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4" creationId="{9E95DBC9-6DD4-4AE4-88FD-3FA57EF68668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5" creationId="{E0618A48-93CB-433F-B674-E84DF8858E4C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7" creationId="{4761DC77-D470-4F2A-BD1E-7292271849EE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58" creationId="{D20C83F0-8F5F-4211-9091-D300581EF076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60" creationId="{6B50D883-054B-4C32-AFDB-E6F7B68AE429}"/>
          </ac:spMkLst>
        </pc:spChg>
        <pc:spChg chg="mod">
          <ac:chgData name="Cristian Chilipirea" userId="34ab170da5908fc4" providerId="LiveId" clId="{92C6773D-B486-42A5-9705-1679DB891A5B}" dt="2022-03-13T18:08:32.038" v="145" actId="207"/>
          <ac:spMkLst>
            <pc:docMk/>
            <pc:sldMk cId="655302511" sldId="515"/>
            <ac:spMk id="61" creationId="{860899D7-9A52-4D40-AD41-DBC07006B252}"/>
          </ac:spMkLst>
        </pc:spChg>
      </pc:sldChg>
      <pc:sldChg chg="modSp add del mod">
        <pc:chgData name="Cristian Chilipirea" userId="34ab170da5908fc4" providerId="LiveId" clId="{92C6773D-B486-42A5-9705-1679DB891A5B}" dt="2022-03-13T18:08:37.063" v="146" actId="207"/>
        <pc:sldMkLst>
          <pc:docMk/>
          <pc:sldMk cId="2335585568" sldId="516"/>
        </pc:sldMkLst>
        <pc:spChg chg="mod">
          <ac:chgData name="Cristian Chilipirea" userId="34ab170da5908fc4" providerId="LiveId" clId="{92C6773D-B486-42A5-9705-1679DB891A5B}" dt="2022-03-13T18:00:34.262" v="44" actId="207"/>
          <ac:spMkLst>
            <pc:docMk/>
            <pc:sldMk cId="2335585568" sldId="51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4" creationId="{603B044B-0A07-432E-9E61-097FBBA2BB0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5" creationId="{90B49522-C9EF-4CB5-BF33-B3F67CF0EFD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7" creationId="{5F05340B-168E-4400-A541-388CFE2F3A74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58" creationId="{31EC48FC-DC82-4645-873D-D782FD840F14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60" creationId="{C40CFB58-9EE8-4D6D-BA5A-E629C2B0CA3A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61" creationId="{5E0E1651-B4A1-44D6-B6DB-F09A52555E36}"/>
          </ac:spMkLst>
        </pc:spChg>
        <pc:spChg chg="mod">
          <ac:chgData name="Cristian Chilipirea" userId="34ab170da5908fc4" providerId="LiveId" clId="{92C6773D-B486-42A5-9705-1679DB891A5B}" dt="2022-03-13T18:08:37.063" v="146" actId="207"/>
          <ac:spMkLst>
            <pc:docMk/>
            <pc:sldMk cId="2335585568" sldId="516"/>
            <ac:spMk id="63" creationId="{AD002FC8-844A-4CC6-B949-860130086854}"/>
          </ac:spMkLst>
        </pc:spChg>
      </pc:sldChg>
      <pc:sldChg chg="modSp add del mod">
        <pc:chgData name="Cristian Chilipirea" userId="34ab170da5908fc4" providerId="LiveId" clId="{92C6773D-B486-42A5-9705-1679DB891A5B}" dt="2022-03-13T18:08:47.347" v="147" actId="207"/>
        <pc:sldMkLst>
          <pc:docMk/>
          <pc:sldMk cId="586652547" sldId="517"/>
        </pc:sldMkLst>
        <pc:spChg chg="mod">
          <ac:chgData name="Cristian Chilipirea" userId="34ab170da5908fc4" providerId="LiveId" clId="{92C6773D-B486-42A5-9705-1679DB891A5B}" dt="2022-03-13T18:00:36.587" v="45" actId="207"/>
          <ac:spMkLst>
            <pc:docMk/>
            <pc:sldMk cId="586652547" sldId="51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4" creationId="{8123C76A-9835-4115-AEAC-D7495C6D7B58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5" creationId="{183878A4-F54D-4159-BF05-9D8F2CAFC12B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7" creationId="{D348D0A0-EB61-4853-906D-C372F93C1174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58" creationId="{CA21E9F3-CF14-448F-8E87-F65F640AA9D7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0" creationId="{9370A5D3-A524-4BE6-B20A-B1EAE81C7960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1" creationId="{6091AC33-E60D-4A64-B34D-7F81F0CCC17D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3" creationId="{241C4243-3495-46D0-A092-DEA75716A4C3}"/>
          </ac:spMkLst>
        </pc:spChg>
        <pc:spChg chg="mod">
          <ac:chgData name="Cristian Chilipirea" userId="34ab170da5908fc4" providerId="LiveId" clId="{92C6773D-B486-42A5-9705-1679DB891A5B}" dt="2022-03-13T18:08:47.347" v="147" actId="207"/>
          <ac:spMkLst>
            <pc:docMk/>
            <pc:sldMk cId="586652547" sldId="517"/>
            <ac:spMk id="64" creationId="{2434D577-6B07-460B-B7D2-1E843B199A4C}"/>
          </ac:spMkLst>
        </pc:spChg>
      </pc:sldChg>
      <pc:sldChg chg="modSp add del mod">
        <pc:chgData name="Cristian Chilipirea" userId="34ab170da5908fc4" providerId="LiveId" clId="{92C6773D-B486-42A5-9705-1679DB891A5B}" dt="2022-03-13T18:09:00.528" v="148" actId="207"/>
        <pc:sldMkLst>
          <pc:docMk/>
          <pc:sldMk cId="3140737669" sldId="518"/>
        </pc:sldMkLst>
        <pc:spChg chg="mod">
          <ac:chgData name="Cristian Chilipirea" userId="34ab170da5908fc4" providerId="LiveId" clId="{92C6773D-B486-42A5-9705-1679DB891A5B}" dt="2022-03-13T18:00:40.012" v="46" actId="207"/>
          <ac:spMkLst>
            <pc:docMk/>
            <pc:sldMk cId="3140737669" sldId="51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4" creationId="{EF92EEBC-EAB0-4BF6-8D61-4283B970B1F9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5" creationId="{538E181E-D66B-41E9-BF05-DF72A97592AB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7" creationId="{B9DAFA33-32C6-4D60-A417-FD1497942176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58" creationId="{2D1F4790-1A9C-420B-AE33-7CCA5C21C2AB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0" creationId="{4B013514-6893-4CD9-A424-FFF92005E44C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1" creationId="{C63BEA47-3831-4C0F-A125-80B596B32F67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3" creationId="{66BA526F-9C3B-45F5-9814-8EE0639474F0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4" creationId="{CCFFF560-1E9A-4B0B-925B-9DA06C272CD5}"/>
          </ac:spMkLst>
        </pc:spChg>
        <pc:spChg chg="mod">
          <ac:chgData name="Cristian Chilipirea" userId="34ab170da5908fc4" providerId="LiveId" clId="{92C6773D-B486-42A5-9705-1679DB891A5B}" dt="2022-03-13T18:09:00.528" v="148" actId="207"/>
          <ac:spMkLst>
            <pc:docMk/>
            <pc:sldMk cId="3140737669" sldId="518"/>
            <ac:spMk id="66" creationId="{F3711FD6-8E70-4F45-AF5E-970C9A98499E}"/>
          </ac:spMkLst>
        </pc:spChg>
      </pc:sldChg>
      <pc:sldChg chg="modSp add del mod">
        <pc:chgData name="Cristian Chilipirea" userId="34ab170da5908fc4" providerId="LiveId" clId="{92C6773D-B486-42A5-9705-1679DB891A5B}" dt="2022-03-13T18:09:07.900" v="149" actId="207"/>
        <pc:sldMkLst>
          <pc:docMk/>
          <pc:sldMk cId="367115963" sldId="519"/>
        </pc:sldMkLst>
        <pc:spChg chg="mod">
          <ac:chgData name="Cristian Chilipirea" userId="34ab170da5908fc4" providerId="LiveId" clId="{92C6773D-B486-42A5-9705-1679DB891A5B}" dt="2022-03-13T18:00:42.975" v="47" actId="207"/>
          <ac:spMkLst>
            <pc:docMk/>
            <pc:sldMk cId="367115963" sldId="51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4" creationId="{8529C3E7-12B3-4978-B3FC-11190D261B79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5" creationId="{606E2FF2-4DEC-4837-A106-60D3943641FC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7" creationId="{92DC9B8E-1A2F-47F8-A5C0-F5E697F21D6B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58" creationId="{85A018C5-ED93-4AB0-B633-63BCC98B2C1F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0" creationId="{E6933D4C-A0D6-4F9D-BE9D-C5F39A1ACAEF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1" creationId="{0F2D05EB-308D-4560-92AF-3C83EA54B070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3" creationId="{AD7B255E-7037-4586-961A-C616F97C8EEB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4" creationId="{7A0CA632-2213-4713-BB60-DD8453A9DE7E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6" creationId="{AE39379D-AFDD-4ED3-9D90-1054B0626795}"/>
          </ac:spMkLst>
        </pc:spChg>
        <pc:spChg chg="mod">
          <ac:chgData name="Cristian Chilipirea" userId="34ab170da5908fc4" providerId="LiveId" clId="{92C6773D-B486-42A5-9705-1679DB891A5B}" dt="2022-03-13T18:09:07.900" v="149" actId="207"/>
          <ac:spMkLst>
            <pc:docMk/>
            <pc:sldMk cId="367115963" sldId="519"/>
            <ac:spMk id="67" creationId="{A01C0B38-B517-4445-A2B6-0CE17C0C9C6F}"/>
          </ac:spMkLst>
        </pc:spChg>
      </pc:sldChg>
      <pc:sldChg chg="modSp add del mod">
        <pc:chgData name="Cristian Chilipirea" userId="34ab170da5908fc4" providerId="LiveId" clId="{92C6773D-B486-42A5-9705-1679DB891A5B}" dt="2022-03-13T18:09:16.518" v="150" actId="207"/>
        <pc:sldMkLst>
          <pc:docMk/>
          <pc:sldMk cId="2400825451" sldId="520"/>
        </pc:sldMkLst>
        <pc:spChg chg="mod">
          <ac:chgData name="Cristian Chilipirea" userId="34ab170da5908fc4" providerId="LiveId" clId="{92C6773D-B486-42A5-9705-1679DB891A5B}" dt="2022-03-13T18:00:46.026" v="48" actId="207"/>
          <ac:spMkLst>
            <pc:docMk/>
            <pc:sldMk cId="2400825451" sldId="52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4" creationId="{AB94EDF1-F0F9-489C-9CC0-D49FA44C3725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5" creationId="{A2BC207D-9F64-4D13-84CE-1858ECE7CB96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7" creationId="{60810275-42A5-4D28-851C-593F0F4B6693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58" creationId="{FEDCE128-A5CF-45A0-BC16-655CBC1118BA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0" creationId="{AD41E12C-B121-4B56-A3A6-F35B05FBCDCE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1" creationId="{3B263EDA-2CFE-4E5D-A3C1-DC8FC9835FF7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3" creationId="{EB310EB3-91C7-4851-A97C-67AEA9E33662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4" creationId="{22CB1A6B-A181-41CF-B4C3-9659DD431A75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6" creationId="{218C0985-F1D4-49AC-810B-C333BF321554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7" creationId="{ED631D3F-2A5E-4A8B-8E4F-A62C0F9573C5}"/>
          </ac:spMkLst>
        </pc:spChg>
        <pc:spChg chg="mod">
          <ac:chgData name="Cristian Chilipirea" userId="34ab170da5908fc4" providerId="LiveId" clId="{92C6773D-B486-42A5-9705-1679DB891A5B}" dt="2022-03-13T18:09:16.518" v="150" actId="207"/>
          <ac:spMkLst>
            <pc:docMk/>
            <pc:sldMk cId="2400825451" sldId="520"/>
            <ac:spMk id="69" creationId="{E3D8E15A-311C-46BA-AB5B-927D9BFA2AEC}"/>
          </ac:spMkLst>
        </pc:spChg>
      </pc:sldChg>
      <pc:sldChg chg="modSp add del mod">
        <pc:chgData name="Cristian Chilipirea" userId="34ab170da5908fc4" providerId="LiveId" clId="{92C6773D-B486-42A5-9705-1679DB891A5B}" dt="2022-03-13T18:09:29.567" v="152" actId="207"/>
        <pc:sldMkLst>
          <pc:docMk/>
          <pc:sldMk cId="624511234" sldId="521"/>
        </pc:sldMkLst>
        <pc:spChg chg="mod">
          <ac:chgData name="Cristian Chilipirea" userId="34ab170da5908fc4" providerId="LiveId" clId="{92C6773D-B486-42A5-9705-1679DB891A5B}" dt="2022-03-13T18:00:51.129" v="49" actId="207"/>
          <ac:spMkLst>
            <pc:docMk/>
            <pc:sldMk cId="624511234" sldId="52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4" creationId="{E70F7AB7-96FF-4487-9643-E70617046BF8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5" creationId="{F528CA7B-9C2C-45A4-8E2E-7A8EB1F8482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7" creationId="{16B6D355-2AA4-42CD-97CE-0D595AF19D6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58" creationId="{F117FBA1-27FF-4A60-835C-73736754F665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0" creationId="{40464A10-AE6D-4B7D-B933-356868E34959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1" creationId="{90A8E6C0-511A-4531-8DF5-266E0309E614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3" creationId="{5967A366-403C-40FA-B8CA-D248112E71A8}"/>
          </ac:spMkLst>
        </pc:spChg>
        <pc:spChg chg="mod">
          <ac:chgData name="Cristian Chilipirea" userId="34ab170da5908fc4" providerId="LiveId" clId="{92C6773D-B486-42A5-9705-1679DB891A5B}" dt="2022-03-13T18:09:22.861" v="151" actId="207"/>
          <ac:spMkLst>
            <pc:docMk/>
            <pc:sldMk cId="624511234" sldId="521"/>
            <ac:spMk id="64" creationId="{37C16679-053E-4EBB-A7FC-979D0EAC77F5}"/>
          </ac:spMkLst>
        </pc:spChg>
        <pc:spChg chg="mod">
          <ac:chgData name="Cristian Chilipirea" userId="34ab170da5908fc4" providerId="LiveId" clId="{92C6773D-B486-42A5-9705-1679DB891A5B}" dt="2022-03-13T18:09:29.567" v="152" actId="207"/>
          <ac:spMkLst>
            <pc:docMk/>
            <pc:sldMk cId="624511234" sldId="521"/>
            <ac:spMk id="66" creationId="{E2752ADC-E01B-4FCB-B6F4-29E3DAC1D83F}"/>
          </ac:spMkLst>
        </pc:spChg>
        <pc:spChg chg="mod">
          <ac:chgData name="Cristian Chilipirea" userId="34ab170da5908fc4" providerId="LiveId" clId="{92C6773D-B486-42A5-9705-1679DB891A5B}" dt="2022-03-13T18:09:29.567" v="152" actId="207"/>
          <ac:spMkLst>
            <pc:docMk/>
            <pc:sldMk cId="624511234" sldId="521"/>
            <ac:spMk id="67" creationId="{E825F0CC-BBFF-405E-8D15-E1C51336BAFB}"/>
          </ac:spMkLst>
        </pc:spChg>
        <pc:spChg chg="mod">
          <ac:chgData name="Cristian Chilipirea" userId="34ab170da5908fc4" providerId="LiveId" clId="{92C6773D-B486-42A5-9705-1679DB891A5B}" dt="2022-03-13T18:09:29.567" v="152" actId="207"/>
          <ac:spMkLst>
            <pc:docMk/>
            <pc:sldMk cId="624511234" sldId="521"/>
            <ac:spMk id="69" creationId="{5EBD4D1C-6D31-422A-8595-EEF9AC5354F7}"/>
          </ac:spMkLst>
        </pc:spChg>
      </pc:sldChg>
      <pc:sldChg chg="modSp add del mod">
        <pc:chgData name="Cristian Chilipirea" userId="34ab170da5908fc4" providerId="LiveId" clId="{92C6773D-B486-42A5-9705-1679DB891A5B}" dt="2022-03-13T18:09:40.230" v="154" actId="207"/>
        <pc:sldMkLst>
          <pc:docMk/>
          <pc:sldMk cId="3273512996" sldId="522"/>
        </pc:sldMkLst>
        <pc:spChg chg="mod">
          <ac:chgData name="Cristian Chilipirea" userId="34ab170da5908fc4" providerId="LiveId" clId="{92C6773D-B486-42A5-9705-1679DB891A5B}" dt="2022-03-13T18:00:54.328" v="50" actId="207"/>
          <ac:spMkLst>
            <pc:docMk/>
            <pc:sldMk cId="3273512996" sldId="52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4" creationId="{97C08196-F2FF-401C-B39B-6948275DD6C5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5" creationId="{89F375F7-D8D6-4E68-90AF-81D7C63B85C4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7" creationId="{0AAB0001-B70B-4248-B896-BD9E43631FB2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58" creationId="{F7BF1109-7859-4CF5-AF13-8F887648E403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60" creationId="{35E16DBD-2260-4AA1-ABD0-B74C97C12654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61" creationId="{C0F5AF12-CE0F-42A0-A044-F0E08419A601}"/>
          </ac:spMkLst>
        </pc:spChg>
        <pc:spChg chg="mod">
          <ac:chgData name="Cristian Chilipirea" userId="34ab170da5908fc4" providerId="LiveId" clId="{92C6773D-B486-42A5-9705-1679DB891A5B}" dt="2022-03-13T18:09:36.968" v="153" actId="207"/>
          <ac:spMkLst>
            <pc:docMk/>
            <pc:sldMk cId="3273512996" sldId="522"/>
            <ac:spMk id="63" creationId="{BA48862F-1FE7-407E-AC2D-42D7D3F87678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4" creationId="{E8551FFD-0B9A-4B52-B8F8-6139E75A88BB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6" creationId="{0983FEA5-D2AD-470A-A032-61541FBA5329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7" creationId="{A270C6FE-21AE-4BF3-B0D8-EBD88F810D55}"/>
          </ac:spMkLst>
        </pc:spChg>
        <pc:spChg chg="mod">
          <ac:chgData name="Cristian Chilipirea" userId="34ab170da5908fc4" providerId="LiveId" clId="{92C6773D-B486-42A5-9705-1679DB891A5B}" dt="2022-03-13T18:09:40.230" v="154" actId="207"/>
          <ac:spMkLst>
            <pc:docMk/>
            <pc:sldMk cId="3273512996" sldId="522"/>
            <ac:spMk id="69" creationId="{EE74F274-957F-49B9-BA30-CB5FBE91BEC5}"/>
          </ac:spMkLst>
        </pc:spChg>
      </pc:sldChg>
      <pc:sldChg chg="modSp add del mod">
        <pc:chgData name="Cristian Chilipirea" userId="34ab170da5908fc4" providerId="LiveId" clId="{92C6773D-B486-42A5-9705-1679DB891A5B}" dt="2022-03-13T18:09:55.816" v="156" actId="207"/>
        <pc:sldMkLst>
          <pc:docMk/>
          <pc:sldMk cId="1861116237" sldId="523"/>
        </pc:sldMkLst>
        <pc:spChg chg="mod">
          <ac:chgData name="Cristian Chilipirea" userId="34ab170da5908fc4" providerId="LiveId" clId="{92C6773D-B486-42A5-9705-1679DB891A5B}" dt="2022-03-13T18:00:56.953" v="51" actId="207"/>
          <ac:spMkLst>
            <pc:docMk/>
            <pc:sldMk cId="1861116237" sldId="52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4" creationId="{D91CD6E6-F479-4549-9E19-FCCD5FBCA20B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5" creationId="{37AF6AC1-CB5C-4CA0-999A-604387555E3F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7" creationId="{B5EA1371-A1F9-4476-AB0E-113533D3E226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58" creationId="{C955B100-7077-4FD9-A9B1-C9090E6377F5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0" creationId="{2CC4AFBC-F9E5-48D2-BDC2-38E94CF61082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1" creationId="{5DDF6EC7-F085-4DC1-8366-84DAE8337BFD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3" creationId="{2161E1DF-3EA5-4247-B9C2-5AFD2ACE98B8}"/>
          </ac:spMkLst>
        </pc:spChg>
        <pc:spChg chg="mod">
          <ac:chgData name="Cristian Chilipirea" userId="34ab170da5908fc4" providerId="LiveId" clId="{92C6773D-B486-42A5-9705-1679DB891A5B}" dt="2022-03-13T18:09:50.765" v="155" actId="207"/>
          <ac:spMkLst>
            <pc:docMk/>
            <pc:sldMk cId="1861116237" sldId="523"/>
            <ac:spMk id="64" creationId="{16197521-E4B2-4736-8507-087F58D32901}"/>
          </ac:spMkLst>
        </pc:spChg>
        <pc:spChg chg="mod">
          <ac:chgData name="Cristian Chilipirea" userId="34ab170da5908fc4" providerId="LiveId" clId="{92C6773D-B486-42A5-9705-1679DB891A5B}" dt="2022-03-13T18:09:55.816" v="156" actId="207"/>
          <ac:spMkLst>
            <pc:docMk/>
            <pc:sldMk cId="1861116237" sldId="523"/>
            <ac:spMk id="66" creationId="{4294734C-DCC8-4131-929C-B7D013C53AF1}"/>
          </ac:spMkLst>
        </pc:spChg>
        <pc:spChg chg="mod">
          <ac:chgData name="Cristian Chilipirea" userId="34ab170da5908fc4" providerId="LiveId" clId="{92C6773D-B486-42A5-9705-1679DB891A5B}" dt="2022-03-13T18:09:55.816" v="156" actId="207"/>
          <ac:spMkLst>
            <pc:docMk/>
            <pc:sldMk cId="1861116237" sldId="523"/>
            <ac:spMk id="67" creationId="{9F4F9933-4174-4D1C-B98F-5E2E808DDDF2}"/>
          </ac:spMkLst>
        </pc:spChg>
      </pc:sldChg>
      <pc:sldChg chg="modSp add del mod">
        <pc:chgData name="Cristian Chilipirea" userId="34ab170da5908fc4" providerId="LiveId" clId="{92C6773D-B486-42A5-9705-1679DB891A5B}" dt="2022-03-13T18:10:07.491" v="158" actId="207"/>
        <pc:sldMkLst>
          <pc:docMk/>
          <pc:sldMk cId="2467026867" sldId="524"/>
        </pc:sldMkLst>
        <pc:spChg chg="mod">
          <ac:chgData name="Cristian Chilipirea" userId="34ab170da5908fc4" providerId="LiveId" clId="{92C6773D-B486-42A5-9705-1679DB891A5B}" dt="2022-03-13T18:00:59.678" v="52" actId="207"/>
          <ac:spMkLst>
            <pc:docMk/>
            <pc:sldMk cId="2467026867" sldId="52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4" creationId="{81E61084-21BD-42EB-A938-94B8705513A3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5" creationId="{9ADE67D6-94B2-4373-86D5-3E3FBCF86D69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7" creationId="{05FAC413-AB3A-469A-80C2-AD41F1AF307D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58" creationId="{F2969EAC-1182-4BBA-AC0E-A00EA36D59F5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60" creationId="{AD48EF1C-E7A9-48A3-881E-32AFAD9D1907}"/>
          </ac:spMkLst>
        </pc:spChg>
        <pc:spChg chg="mod">
          <ac:chgData name="Cristian Chilipirea" userId="34ab170da5908fc4" providerId="LiveId" clId="{92C6773D-B486-42A5-9705-1679DB891A5B}" dt="2022-03-13T18:10:02.587" v="157" actId="207"/>
          <ac:spMkLst>
            <pc:docMk/>
            <pc:sldMk cId="2467026867" sldId="524"/>
            <ac:spMk id="61" creationId="{F2717C21-DBCF-495E-998D-1A034A6D49B0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3" creationId="{971A4D6B-8BCE-431E-A8D0-4A35FD4BF544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4" creationId="{5609EF5B-3A60-41E9-ADBF-6161A3CB0B64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6" creationId="{D9BBCFDA-2B53-4481-B6B5-F7CE293227B9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67" creationId="{E9C855F1-C80D-44C4-9FB8-30544C9715E7}"/>
          </ac:spMkLst>
        </pc:spChg>
        <pc:spChg chg="mod">
          <ac:chgData name="Cristian Chilipirea" userId="34ab170da5908fc4" providerId="LiveId" clId="{92C6773D-B486-42A5-9705-1679DB891A5B}" dt="2022-03-13T18:10:07.491" v="158" actId="207"/>
          <ac:spMkLst>
            <pc:docMk/>
            <pc:sldMk cId="2467026867" sldId="524"/>
            <ac:spMk id="70" creationId="{B75691B3-D1B8-4285-8E8D-887B0ED51F37}"/>
          </ac:spMkLst>
        </pc:spChg>
      </pc:sldChg>
      <pc:sldChg chg="modSp add del mod">
        <pc:chgData name="Cristian Chilipirea" userId="34ab170da5908fc4" providerId="LiveId" clId="{92C6773D-B486-42A5-9705-1679DB891A5B}" dt="2022-03-13T18:10:18.118" v="160" actId="207"/>
        <pc:sldMkLst>
          <pc:docMk/>
          <pc:sldMk cId="3356011384" sldId="525"/>
        </pc:sldMkLst>
        <pc:spChg chg="mod">
          <ac:chgData name="Cristian Chilipirea" userId="34ab170da5908fc4" providerId="LiveId" clId="{92C6773D-B486-42A5-9705-1679DB891A5B}" dt="2022-03-13T18:01:01.920" v="53" actId="207"/>
          <ac:spMkLst>
            <pc:docMk/>
            <pc:sldMk cId="3356011384" sldId="52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4" creationId="{2F9BC9D3-27D1-4693-B4F3-E23D887EC0C1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5" creationId="{D6CC9050-D159-425C-8D43-73481A668928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7" creationId="{ADACF2F4-572B-47FD-B6B5-CA5262A7770B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58" creationId="{03A874BD-2636-4189-B3A0-91D24D012010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60" creationId="{777045D6-53DF-4E21-9CDE-649B89F1966D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61" creationId="{ED964C34-B569-42D5-AE39-56FA293BF71F}"/>
          </ac:spMkLst>
        </pc:spChg>
        <pc:spChg chg="mod">
          <ac:chgData name="Cristian Chilipirea" userId="34ab170da5908fc4" providerId="LiveId" clId="{92C6773D-B486-42A5-9705-1679DB891A5B}" dt="2022-03-13T18:10:15.295" v="159" actId="207"/>
          <ac:spMkLst>
            <pc:docMk/>
            <pc:sldMk cId="3356011384" sldId="525"/>
            <ac:spMk id="63" creationId="{0CF38114-C662-4AD3-9A9F-83C6062E4643}"/>
          </ac:spMkLst>
        </pc:spChg>
        <pc:spChg chg="mod">
          <ac:chgData name="Cristian Chilipirea" userId="34ab170da5908fc4" providerId="LiveId" clId="{92C6773D-B486-42A5-9705-1679DB891A5B}" dt="2022-03-13T18:10:18.118" v="160" actId="207"/>
          <ac:spMkLst>
            <pc:docMk/>
            <pc:sldMk cId="3356011384" sldId="525"/>
            <ac:spMk id="64" creationId="{21AB08AC-C361-4068-84B0-D9117FEE0ECE}"/>
          </ac:spMkLst>
        </pc:spChg>
        <pc:spChg chg="mod">
          <ac:chgData name="Cristian Chilipirea" userId="34ab170da5908fc4" providerId="LiveId" clId="{92C6773D-B486-42A5-9705-1679DB891A5B}" dt="2022-03-13T18:10:18.118" v="160" actId="207"/>
          <ac:spMkLst>
            <pc:docMk/>
            <pc:sldMk cId="3356011384" sldId="525"/>
            <ac:spMk id="66" creationId="{31BA8995-6F8E-48F3-B4EC-5C4C6CA1DF40}"/>
          </ac:spMkLst>
        </pc:spChg>
        <pc:spChg chg="mod">
          <ac:chgData name="Cristian Chilipirea" userId="34ab170da5908fc4" providerId="LiveId" clId="{92C6773D-B486-42A5-9705-1679DB891A5B}" dt="2022-03-13T18:10:18.118" v="160" actId="207"/>
          <ac:spMkLst>
            <pc:docMk/>
            <pc:sldMk cId="3356011384" sldId="525"/>
            <ac:spMk id="67" creationId="{09109030-0373-4AE1-95BA-66537993E915}"/>
          </ac:spMkLst>
        </pc:spChg>
      </pc:sldChg>
      <pc:sldChg chg="modSp add del mod">
        <pc:chgData name="Cristian Chilipirea" userId="34ab170da5908fc4" providerId="LiveId" clId="{92C6773D-B486-42A5-9705-1679DB891A5B}" dt="2022-03-13T18:10:27.099" v="162" actId="207"/>
        <pc:sldMkLst>
          <pc:docMk/>
          <pc:sldMk cId="2644684863" sldId="526"/>
        </pc:sldMkLst>
        <pc:spChg chg="mod">
          <ac:chgData name="Cristian Chilipirea" userId="34ab170da5908fc4" providerId="LiveId" clId="{92C6773D-B486-42A5-9705-1679DB891A5B}" dt="2022-03-13T18:01:04.522" v="54" actId="207"/>
          <ac:spMkLst>
            <pc:docMk/>
            <pc:sldMk cId="2644684863" sldId="52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4" creationId="{66EEF36D-69E5-4B4A-8218-30CFC7587CE3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5" creationId="{4ED2B04C-6F39-44A7-9BA8-7F7D675FAA79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7" creationId="{D2700476-6B7F-411A-B1E6-D85D82E1414C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58" creationId="{2FDF9541-03D4-475D-9EF8-52713A7ABB25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60" creationId="{31C0B09C-110A-4736-AFE7-21F5D7C49E35}"/>
          </ac:spMkLst>
        </pc:spChg>
        <pc:spChg chg="mod">
          <ac:chgData name="Cristian Chilipirea" userId="34ab170da5908fc4" providerId="LiveId" clId="{92C6773D-B486-42A5-9705-1679DB891A5B}" dt="2022-03-13T18:10:24.187" v="161" actId="207"/>
          <ac:spMkLst>
            <pc:docMk/>
            <pc:sldMk cId="2644684863" sldId="526"/>
            <ac:spMk id="61" creationId="{49D1E8D2-0650-4B0B-A4EE-4408B3DA9B91}"/>
          </ac:spMkLst>
        </pc:spChg>
        <pc:spChg chg="mod">
          <ac:chgData name="Cristian Chilipirea" userId="34ab170da5908fc4" providerId="LiveId" clId="{92C6773D-B486-42A5-9705-1679DB891A5B}" dt="2022-03-13T18:10:27.099" v="162" actId="207"/>
          <ac:spMkLst>
            <pc:docMk/>
            <pc:sldMk cId="2644684863" sldId="526"/>
            <ac:spMk id="63" creationId="{7BA1266F-3FAA-45E8-865D-D3F0CBE5DAE9}"/>
          </ac:spMkLst>
        </pc:spChg>
        <pc:spChg chg="mod">
          <ac:chgData name="Cristian Chilipirea" userId="34ab170da5908fc4" providerId="LiveId" clId="{92C6773D-B486-42A5-9705-1679DB891A5B}" dt="2022-03-13T18:10:27.099" v="162" actId="207"/>
          <ac:spMkLst>
            <pc:docMk/>
            <pc:sldMk cId="2644684863" sldId="526"/>
            <ac:spMk id="64" creationId="{35C7053A-9248-4805-9434-7A382D3E9C74}"/>
          </ac:spMkLst>
        </pc:spChg>
        <pc:spChg chg="mod">
          <ac:chgData name="Cristian Chilipirea" userId="34ab170da5908fc4" providerId="LiveId" clId="{92C6773D-B486-42A5-9705-1679DB891A5B}" dt="2022-03-13T18:10:27.099" v="162" actId="207"/>
          <ac:spMkLst>
            <pc:docMk/>
            <pc:sldMk cId="2644684863" sldId="526"/>
            <ac:spMk id="66" creationId="{0F028972-8BC7-4A3D-82C1-7F24717889AC}"/>
          </ac:spMkLst>
        </pc:spChg>
      </pc:sldChg>
      <pc:sldChg chg="modSp add del mod">
        <pc:chgData name="Cristian Chilipirea" userId="34ab170da5908fc4" providerId="LiveId" clId="{92C6773D-B486-42A5-9705-1679DB891A5B}" dt="2022-03-13T18:10:33.246" v="163" actId="207"/>
        <pc:sldMkLst>
          <pc:docMk/>
          <pc:sldMk cId="2443948645" sldId="527"/>
        </pc:sldMkLst>
        <pc:spChg chg="mod">
          <ac:chgData name="Cristian Chilipirea" userId="34ab170da5908fc4" providerId="LiveId" clId="{92C6773D-B486-42A5-9705-1679DB891A5B}" dt="2022-03-13T18:01:11.228" v="55" actId="207"/>
          <ac:spMkLst>
            <pc:docMk/>
            <pc:sldMk cId="2443948645" sldId="52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4" creationId="{95D8CA23-1439-4889-8230-F44CD681D4A6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5" creationId="{007CE59D-53CD-4A9D-98AC-CA0DA9B36D7B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7" creationId="{9845845F-C779-41CB-A921-967A4F448494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58" creationId="{4ED9C2C0-9DB7-4F05-83EF-7A35AF96BCF3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0" creationId="{BCF6844B-5469-4A77-BD32-28F312391C98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1" creationId="{FE60BED2-E336-4848-80E7-CB4523011D80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3" creationId="{42BB8669-CD78-4F64-9E1A-E3634B4EF5B5}"/>
          </ac:spMkLst>
        </pc:spChg>
        <pc:spChg chg="mod">
          <ac:chgData name="Cristian Chilipirea" userId="34ab170da5908fc4" providerId="LiveId" clId="{92C6773D-B486-42A5-9705-1679DB891A5B}" dt="2022-03-13T18:10:33.246" v="163" actId="207"/>
          <ac:spMkLst>
            <pc:docMk/>
            <pc:sldMk cId="2443948645" sldId="527"/>
            <ac:spMk id="64" creationId="{C64E2963-BA8A-45A5-AD2F-2716F2B1243D}"/>
          </ac:spMkLst>
        </pc:spChg>
      </pc:sldChg>
      <pc:sldChg chg="modSp add del mod">
        <pc:chgData name="Cristian Chilipirea" userId="34ab170da5908fc4" providerId="LiveId" clId="{92C6773D-B486-42A5-9705-1679DB891A5B}" dt="2022-03-13T18:10:50.745" v="165" actId="207"/>
        <pc:sldMkLst>
          <pc:docMk/>
          <pc:sldMk cId="2749163714" sldId="528"/>
        </pc:sldMkLst>
        <pc:spChg chg="mod">
          <ac:chgData name="Cristian Chilipirea" userId="34ab170da5908fc4" providerId="LiveId" clId="{92C6773D-B486-42A5-9705-1679DB891A5B}" dt="2022-03-13T18:01:18.649" v="57" actId="207"/>
          <ac:spMkLst>
            <pc:docMk/>
            <pc:sldMk cId="2749163714" sldId="52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4" creationId="{6336D109-1C2C-495A-9C3C-B45A36903BB4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5" creationId="{86B4B01A-6A9D-4638-BCE3-3FF38E5995D7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7" creationId="{99DBA136-AAE8-46C0-81D3-6644646916B1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58" creationId="{82B30E2A-2007-4F99-BA7E-89D0A78C61E0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60" creationId="{512E7E99-7C1D-4EE8-A39E-E2DB536F7562}"/>
          </ac:spMkLst>
        </pc:spChg>
        <pc:spChg chg="mod">
          <ac:chgData name="Cristian Chilipirea" userId="34ab170da5908fc4" providerId="LiveId" clId="{92C6773D-B486-42A5-9705-1679DB891A5B}" dt="2022-03-13T18:10:50.745" v="165" actId="207"/>
          <ac:spMkLst>
            <pc:docMk/>
            <pc:sldMk cId="2749163714" sldId="528"/>
            <ac:spMk id="61" creationId="{6C7CC8EB-E837-456B-B24C-33A9DA748B95}"/>
          </ac:spMkLst>
        </pc:spChg>
      </pc:sldChg>
      <pc:sldChg chg="modSp add del mod">
        <pc:chgData name="Cristian Chilipirea" userId="34ab170da5908fc4" providerId="LiveId" clId="{92C6773D-B486-42A5-9705-1679DB891A5B}" dt="2022-03-13T18:10:54.958" v="166" actId="207"/>
        <pc:sldMkLst>
          <pc:docMk/>
          <pc:sldMk cId="3176291538" sldId="529"/>
        </pc:sldMkLst>
        <pc:spChg chg="mod">
          <ac:chgData name="Cristian Chilipirea" userId="34ab170da5908fc4" providerId="LiveId" clId="{92C6773D-B486-42A5-9705-1679DB891A5B}" dt="2022-03-13T18:01:23.765" v="58" actId="207"/>
          <ac:spMkLst>
            <pc:docMk/>
            <pc:sldMk cId="3176291538" sldId="52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4" creationId="{7C887BAB-7C79-4AE4-BB89-BBD5CC4E2EE9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5" creationId="{534CDC4D-0CAE-40FB-812C-1C7A4A7A49BD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7" creationId="{E572FE72-853F-4D66-9A40-F2E862FC754B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58" creationId="{B66C3907-0998-40F3-9A9F-DF62EFD11E51}"/>
          </ac:spMkLst>
        </pc:spChg>
        <pc:spChg chg="mod">
          <ac:chgData name="Cristian Chilipirea" userId="34ab170da5908fc4" providerId="LiveId" clId="{92C6773D-B486-42A5-9705-1679DB891A5B}" dt="2022-03-13T18:10:54.958" v="166" actId="207"/>
          <ac:spMkLst>
            <pc:docMk/>
            <pc:sldMk cId="3176291538" sldId="529"/>
            <ac:spMk id="60" creationId="{F4518F91-9075-4972-8BB7-4FC0D537C5C8}"/>
          </ac:spMkLst>
        </pc:spChg>
      </pc:sldChg>
      <pc:sldChg chg="modSp add del mod">
        <pc:chgData name="Cristian Chilipirea" userId="34ab170da5908fc4" providerId="LiveId" clId="{92C6773D-B486-42A5-9705-1679DB891A5B}" dt="2022-03-13T18:10:58.894" v="167" actId="207"/>
        <pc:sldMkLst>
          <pc:docMk/>
          <pc:sldMk cId="2001079125" sldId="530"/>
        </pc:sldMkLst>
        <pc:spChg chg="mod">
          <ac:chgData name="Cristian Chilipirea" userId="34ab170da5908fc4" providerId="LiveId" clId="{92C6773D-B486-42A5-9705-1679DB891A5B}" dt="2022-03-13T18:01:26.410" v="59" actId="207"/>
          <ac:spMkLst>
            <pc:docMk/>
            <pc:sldMk cId="2001079125" sldId="53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4" creationId="{36415426-B83A-4A57-B643-4DCBDC5F771D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5" creationId="{420A7C28-046F-4690-81F8-3AF08E20C19F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7" creationId="{89A021A8-2A27-412D-B398-9130BA8077DF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58" creationId="{D2A6098E-769D-43C5-8804-CA8711EB65C7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60" creationId="{29847857-0F9A-4B3D-8924-F2E132EBB9BF}"/>
          </ac:spMkLst>
        </pc:spChg>
        <pc:spChg chg="mod">
          <ac:chgData name="Cristian Chilipirea" userId="34ab170da5908fc4" providerId="LiveId" clId="{92C6773D-B486-42A5-9705-1679DB891A5B}" dt="2022-03-13T18:10:58.894" v="167" actId="207"/>
          <ac:spMkLst>
            <pc:docMk/>
            <pc:sldMk cId="2001079125" sldId="530"/>
            <ac:spMk id="61" creationId="{1B392F8A-3DEE-4A31-9FE5-840ACC9AA377}"/>
          </ac:spMkLst>
        </pc:spChg>
      </pc:sldChg>
      <pc:sldChg chg="modSp add del mod">
        <pc:chgData name="Cristian Chilipirea" userId="34ab170da5908fc4" providerId="LiveId" clId="{92C6773D-B486-42A5-9705-1679DB891A5B}" dt="2022-03-13T18:11:02.423" v="168" actId="207"/>
        <pc:sldMkLst>
          <pc:docMk/>
          <pc:sldMk cId="3571895211" sldId="531"/>
        </pc:sldMkLst>
        <pc:spChg chg="mod">
          <ac:chgData name="Cristian Chilipirea" userId="34ab170da5908fc4" providerId="LiveId" clId="{92C6773D-B486-42A5-9705-1679DB891A5B}" dt="2022-03-13T18:01:29.221" v="60" actId="207"/>
          <ac:spMkLst>
            <pc:docMk/>
            <pc:sldMk cId="3571895211" sldId="53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4" creationId="{2E674064-7163-45BB-9D16-81DBC1604219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5" creationId="{4E946DD2-2C3B-4312-BF21-34C527C42307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7" creationId="{6315628E-CE9E-4ED8-9B00-27B2EDC423B1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58" creationId="{3EF5F9B2-56B1-4A48-A84D-7BD58160AD60}"/>
          </ac:spMkLst>
        </pc:spChg>
        <pc:spChg chg="mod">
          <ac:chgData name="Cristian Chilipirea" userId="34ab170da5908fc4" providerId="LiveId" clId="{92C6773D-B486-42A5-9705-1679DB891A5B}" dt="2022-03-13T18:11:02.423" v="168" actId="207"/>
          <ac:spMkLst>
            <pc:docMk/>
            <pc:sldMk cId="3571895211" sldId="531"/>
            <ac:spMk id="60" creationId="{91A529F5-D19C-489E-B29D-6D09AF735F5A}"/>
          </ac:spMkLst>
        </pc:spChg>
      </pc:sldChg>
      <pc:sldChg chg="modSp add del mod">
        <pc:chgData name="Cristian Chilipirea" userId="34ab170da5908fc4" providerId="LiveId" clId="{92C6773D-B486-42A5-9705-1679DB891A5B}" dt="2022-03-13T18:11:06.450" v="169" actId="207"/>
        <pc:sldMkLst>
          <pc:docMk/>
          <pc:sldMk cId="4156051123" sldId="532"/>
        </pc:sldMkLst>
        <pc:spChg chg="mod">
          <ac:chgData name="Cristian Chilipirea" userId="34ab170da5908fc4" providerId="LiveId" clId="{92C6773D-B486-42A5-9705-1679DB891A5B}" dt="2022-03-13T18:01:35.063" v="61" actId="207"/>
          <ac:spMkLst>
            <pc:docMk/>
            <pc:sldMk cId="4156051123" sldId="53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4" creationId="{B00D818D-E767-4D36-8577-8C74B1223ECE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5" creationId="{BB5EEEEE-52D3-48AC-8661-C562400974DB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7" creationId="{6F5CFF0C-79D4-4671-8973-2DD4D164788C}"/>
          </ac:spMkLst>
        </pc:spChg>
        <pc:spChg chg="mod">
          <ac:chgData name="Cristian Chilipirea" userId="34ab170da5908fc4" providerId="LiveId" clId="{92C6773D-B486-42A5-9705-1679DB891A5B}" dt="2022-03-13T18:11:06.450" v="169" actId="207"/>
          <ac:spMkLst>
            <pc:docMk/>
            <pc:sldMk cId="4156051123" sldId="532"/>
            <ac:spMk id="58" creationId="{5C52A70E-EFBF-4C33-ABF1-D978F68A3B2E}"/>
          </ac:spMkLst>
        </pc:spChg>
      </pc:sldChg>
      <pc:sldChg chg="modSp add del mod">
        <pc:chgData name="Cristian Chilipirea" userId="34ab170da5908fc4" providerId="LiveId" clId="{92C6773D-B486-42A5-9705-1679DB891A5B}" dt="2022-03-13T18:11:10.576" v="170" actId="207"/>
        <pc:sldMkLst>
          <pc:docMk/>
          <pc:sldMk cId="2847808494" sldId="533"/>
        </pc:sldMkLst>
        <pc:spChg chg="mod">
          <ac:chgData name="Cristian Chilipirea" userId="34ab170da5908fc4" providerId="LiveId" clId="{92C6773D-B486-42A5-9705-1679DB891A5B}" dt="2022-03-13T18:01:40.597" v="62" actId="207"/>
          <ac:spMkLst>
            <pc:docMk/>
            <pc:sldMk cId="2847808494" sldId="53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54" creationId="{FF25E461-FAC9-4759-BF38-3BA31A1194B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55" creationId="{DE5015BD-F293-4C78-9BF7-156EAE25CA06}"/>
          </ac:spMkLst>
        </pc:spChg>
        <pc:spChg chg="mod">
          <ac:chgData name="Cristian Chilipirea" userId="34ab170da5908fc4" providerId="LiveId" clId="{92C6773D-B486-42A5-9705-1679DB891A5B}" dt="2022-03-13T18:11:10.576" v="170" actId="207"/>
          <ac:spMkLst>
            <pc:docMk/>
            <pc:sldMk cId="2847808494" sldId="533"/>
            <ac:spMk id="57" creationId="{63073E1C-AC47-4494-9E3C-05228CCE7B82}"/>
          </ac:spMkLst>
        </pc:spChg>
      </pc:sldChg>
      <pc:sldChg chg="modSp add del mod">
        <pc:chgData name="Cristian Chilipirea" userId="34ab170da5908fc4" providerId="LiveId" clId="{92C6773D-B486-42A5-9705-1679DB891A5B}" dt="2022-03-13T18:11:16.575" v="171" actId="207"/>
        <pc:sldMkLst>
          <pc:docMk/>
          <pc:sldMk cId="3714834009" sldId="534"/>
        </pc:sldMkLst>
        <pc:spChg chg="mod">
          <ac:chgData name="Cristian Chilipirea" userId="34ab170da5908fc4" providerId="LiveId" clId="{92C6773D-B486-42A5-9705-1679DB891A5B}" dt="2022-03-13T18:01:43.116" v="63" actId="207"/>
          <ac:spMkLst>
            <pc:docMk/>
            <pc:sldMk cId="3714834009" sldId="53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54" creationId="{393549DA-78B5-4630-99A0-AE262017E3ED}"/>
          </ac:spMkLst>
        </pc:spChg>
        <pc:spChg chg="mod">
          <ac:chgData name="Cristian Chilipirea" userId="34ab170da5908fc4" providerId="LiveId" clId="{92C6773D-B486-42A5-9705-1679DB891A5B}" dt="2022-03-13T18:11:16.575" v="171" actId="207"/>
          <ac:spMkLst>
            <pc:docMk/>
            <pc:sldMk cId="3714834009" sldId="534"/>
            <ac:spMk id="55" creationId="{F726007C-78A2-45F3-BE9D-5F123E854B51}"/>
          </ac:spMkLst>
        </pc:spChg>
      </pc:sldChg>
      <pc:sldChg chg="modSp add del mod">
        <pc:chgData name="Cristian Chilipirea" userId="34ab170da5908fc4" providerId="LiveId" clId="{92C6773D-B486-42A5-9705-1679DB891A5B}" dt="2022-03-13T18:11:21.102" v="172" actId="207"/>
        <pc:sldMkLst>
          <pc:docMk/>
          <pc:sldMk cId="1100498014" sldId="535"/>
        </pc:sldMkLst>
        <pc:spChg chg="mod">
          <ac:chgData name="Cristian Chilipirea" userId="34ab170da5908fc4" providerId="LiveId" clId="{92C6773D-B486-42A5-9705-1679DB891A5B}" dt="2022-03-13T18:01:46.644" v="64" actId="207"/>
          <ac:spMkLst>
            <pc:docMk/>
            <pc:sldMk cId="1100498014" sldId="53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1:21.102" v="172" actId="207"/>
          <ac:spMkLst>
            <pc:docMk/>
            <pc:sldMk cId="1100498014" sldId="535"/>
            <ac:spMk id="54" creationId="{D81C0539-577E-4645-9699-6DE5C5EF6ABA}"/>
          </ac:spMkLst>
        </pc:spChg>
      </pc:sldChg>
      <pc:sldChg chg="modSp add del mod">
        <pc:chgData name="Cristian Chilipirea" userId="34ab170da5908fc4" providerId="LiveId" clId="{92C6773D-B486-42A5-9705-1679DB891A5B}" dt="2022-03-13T18:10:37.974" v="164" actId="207"/>
        <pc:sldMkLst>
          <pc:docMk/>
          <pc:sldMk cId="3462063501" sldId="536"/>
        </pc:sldMkLst>
        <pc:spChg chg="mod">
          <ac:chgData name="Cristian Chilipirea" userId="34ab170da5908fc4" providerId="LiveId" clId="{92C6773D-B486-42A5-9705-1679DB891A5B}" dt="2022-03-13T18:01:14.860" v="56" actId="207"/>
          <ac:spMkLst>
            <pc:docMk/>
            <pc:sldMk cId="3462063501" sldId="53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7" creationId="{8DDF8339-67DD-4FDA-88B6-3C0432D7C0C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8" creationId="{6130C7A9-4E6E-4B51-AB2B-B597FB84842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9" creationId="{A0F9C8ED-FECD-4F21-9205-D3BFF9483B31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0" creationId="{E4BEE93F-2EE0-469F-940F-CC7BB85BEE47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1" creationId="{68E538ED-17E0-479F-BBB5-5368ED75CB3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2" creationId="{E344F3F8-C907-417D-8AF0-00A01DC7914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3" creationId="{EBC4F977-F842-4B96-97B1-075C569B48A4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4" creationId="{1ED26AB0-621F-42A4-8DFA-0291701B25CE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15" creationId="{2608D1A6-BEAD-434E-9387-C3FEDAF31DC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6" creationId="{9BB4FD89-FB3E-4188-AB80-259BE392B43B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7" creationId="{2A05490F-CADF-4762-95D8-C099EA99BEBD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8" creationId="{389523F4-AA37-4EBF-82FE-9CA807AB4ED0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29" creationId="{447B2951-0218-4FBA-867A-42E170E4A34E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0" creationId="{EA58C83A-31C4-4BA9-B808-3405B13D90D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1" creationId="{CA3DBB96-89D2-4131-9710-6A4A362DBC99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2" creationId="{B9FC293E-1A6B-4618-B990-350E7C4B0259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3" creationId="{EEBFFC76-6DE2-4B2A-9262-023BC6A83B4A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4" creationId="{AAF603A5-A798-47FD-9DC4-4B1F5BCEABE0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5" creationId="{9DE96EB2-D5B3-4CE6-88AB-B4DB32D143AC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36" creationId="{36C538A9-B26F-4F81-85CB-4F1A7364D9E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4" creationId="{95D8CA23-1439-4889-8230-F44CD681D4A6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5" creationId="{007CE59D-53CD-4A9D-98AC-CA0DA9B36D7B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7" creationId="{9845845F-C779-41CB-A921-967A4F448494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58" creationId="{4ED9C2C0-9DB7-4F05-83EF-7A35AF96BCF3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60" creationId="{BCF6844B-5469-4A77-BD32-28F312391C98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61" creationId="{FE60BED2-E336-4848-80E7-CB4523011D80}"/>
          </ac:spMkLst>
        </pc:spChg>
        <pc:spChg chg="mod">
          <ac:chgData name="Cristian Chilipirea" userId="34ab170da5908fc4" providerId="LiveId" clId="{92C6773D-B486-42A5-9705-1679DB891A5B}" dt="2022-03-13T18:10:37.974" v="164" actId="207"/>
          <ac:spMkLst>
            <pc:docMk/>
            <pc:sldMk cId="3462063501" sldId="536"/>
            <ac:spMk id="63" creationId="{42BB8669-CD78-4F64-9E1A-E3634B4EF5B5}"/>
          </ac:spMkLst>
        </pc:spChg>
      </pc:sldChg>
      <pc:sldChg chg="modSp add del mod">
        <pc:chgData name="Cristian Chilipirea" userId="34ab170da5908fc4" providerId="LiveId" clId="{92C6773D-B486-42A5-9705-1679DB891A5B}" dt="2022-03-13T18:11:28.739" v="173" actId="207"/>
        <pc:sldMkLst>
          <pc:docMk/>
          <pc:sldMk cId="2222078235" sldId="537"/>
        </pc:sldMkLst>
        <pc:spChg chg="mod">
          <ac:chgData name="Cristian Chilipirea" userId="34ab170da5908fc4" providerId="LiveId" clId="{92C6773D-B486-42A5-9705-1679DB891A5B}" dt="2022-03-13T18:02:04.208" v="68" actId="207"/>
          <ac:spMkLst>
            <pc:docMk/>
            <pc:sldMk cId="2222078235" sldId="53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1:28.739" v="173" actId="207"/>
          <ac:spMkLst>
            <pc:docMk/>
            <pc:sldMk cId="2222078235" sldId="537"/>
            <ac:spMk id="35" creationId="{A0601A6D-841D-425F-B2E7-0B4B63EC598E}"/>
          </ac:spMkLst>
        </pc:spChg>
      </pc:sldChg>
      <pc:sldChg chg="modSp add del mod">
        <pc:chgData name="Cristian Chilipirea" userId="34ab170da5908fc4" providerId="LiveId" clId="{92C6773D-B486-42A5-9705-1679DB891A5B}" dt="2022-03-13T18:11:56.184" v="174" actId="207"/>
        <pc:sldMkLst>
          <pc:docMk/>
          <pc:sldMk cId="3087328841" sldId="538"/>
        </pc:sldMkLst>
        <pc:spChg chg="mod">
          <ac:chgData name="Cristian Chilipirea" userId="34ab170da5908fc4" providerId="LiveId" clId="{92C6773D-B486-42A5-9705-1679DB891A5B}" dt="2022-03-13T18:02:07.389" v="69" actId="207"/>
          <ac:spMkLst>
            <pc:docMk/>
            <pc:sldMk cId="3087328841" sldId="53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1:56.184" v="174" actId="207"/>
          <ac:spMkLst>
            <pc:docMk/>
            <pc:sldMk cId="3087328841" sldId="538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12.550" v="175" actId="207"/>
        <pc:sldMkLst>
          <pc:docMk/>
          <pc:sldMk cId="1822843204" sldId="539"/>
        </pc:sldMkLst>
        <pc:spChg chg="mod">
          <ac:chgData name="Cristian Chilipirea" userId="34ab170da5908fc4" providerId="LiveId" clId="{92C6773D-B486-42A5-9705-1679DB891A5B}" dt="2022-03-13T18:02:10.432" v="70" actId="207"/>
          <ac:spMkLst>
            <pc:docMk/>
            <pc:sldMk cId="1822843204" sldId="53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12.550" v="175" actId="207"/>
          <ac:spMkLst>
            <pc:docMk/>
            <pc:sldMk cId="1822843204" sldId="539"/>
            <ac:spMk id="53" creationId="{C4408F18-81C2-47FC-97EA-9D7707D3B68D}"/>
          </ac:spMkLst>
        </pc:spChg>
      </pc:sldChg>
      <pc:sldChg chg="modSp add del mod">
        <pc:chgData name="Cristian Chilipirea" userId="34ab170da5908fc4" providerId="LiveId" clId="{92C6773D-B486-42A5-9705-1679DB891A5B}" dt="2022-03-13T18:12:19.163" v="176" actId="207"/>
        <pc:sldMkLst>
          <pc:docMk/>
          <pc:sldMk cId="1787528235" sldId="540"/>
        </pc:sldMkLst>
        <pc:spChg chg="mod">
          <ac:chgData name="Cristian Chilipirea" userId="34ab170da5908fc4" providerId="LiveId" clId="{92C6773D-B486-42A5-9705-1679DB891A5B}" dt="2022-03-13T18:02:14.173" v="71" actId="207"/>
          <ac:spMkLst>
            <pc:docMk/>
            <pc:sldMk cId="1787528235" sldId="54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19.163" v="176" actId="207"/>
          <ac:spMkLst>
            <pc:docMk/>
            <pc:sldMk cId="1787528235" sldId="540"/>
            <ac:spMk id="53" creationId="{C4408F18-81C2-47FC-97EA-9D7707D3B68D}"/>
          </ac:spMkLst>
        </pc:spChg>
      </pc:sldChg>
      <pc:sldChg chg="modSp add del mod">
        <pc:chgData name="Cristian Chilipirea" userId="34ab170da5908fc4" providerId="LiveId" clId="{92C6773D-B486-42A5-9705-1679DB891A5B}" dt="2022-03-13T18:12:24.033" v="177" actId="207"/>
        <pc:sldMkLst>
          <pc:docMk/>
          <pc:sldMk cId="3239605583" sldId="541"/>
        </pc:sldMkLst>
        <pc:spChg chg="mod">
          <ac:chgData name="Cristian Chilipirea" userId="34ab170da5908fc4" providerId="LiveId" clId="{92C6773D-B486-42A5-9705-1679DB891A5B}" dt="2022-03-13T18:02:16.947" v="72" actId="207"/>
          <ac:spMkLst>
            <pc:docMk/>
            <pc:sldMk cId="3239605583" sldId="54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24.033" v="177" actId="207"/>
          <ac:spMkLst>
            <pc:docMk/>
            <pc:sldMk cId="3239605583" sldId="541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29.263" v="178" actId="207"/>
        <pc:sldMkLst>
          <pc:docMk/>
          <pc:sldMk cId="45907806" sldId="542"/>
        </pc:sldMkLst>
        <pc:spChg chg="mod">
          <ac:chgData name="Cristian Chilipirea" userId="34ab170da5908fc4" providerId="LiveId" clId="{92C6773D-B486-42A5-9705-1679DB891A5B}" dt="2022-03-13T18:02:20.029" v="73" actId="207"/>
          <ac:spMkLst>
            <pc:docMk/>
            <pc:sldMk cId="45907806" sldId="54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29.263" v="178" actId="207"/>
          <ac:spMkLst>
            <pc:docMk/>
            <pc:sldMk cId="45907806" sldId="542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35.874" v="179" actId="207"/>
        <pc:sldMkLst>
          <pc:docMk/>
          <pc:sldMk cId="834501220" sldId="543"/>
        </pc:sldMkLst>
        <pc:spChg chg="mod">
          <ac:chgData name="Cristian Chilipirea" userId="34ab170da5908fc4" providerId="LiveId" clId="{92C6773D-B486-42A5-9705-1679DB891A5B}" dt="2022-03-13T18:02:23.379" v="74" actId="207"/>
          <ac:spMkLst>
            <pc:docMk/>
            <pc:sldMk cId="834501220" sldId="54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35.874" v="179" actId="207"/>
          <ac:spMkLst>
            <pc:docMk/>
            <pc:sldMk cId="834501220" sldId="543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2:40.688" v="180" actId="207"/>
        <pc:sldMkLst>
          <pc:docMk/>
          <pc:sldMk cId="319829772" sldId="544"/>
        </pc:sldMkLst>
        <pc:spChg chg="mod">
          <ac:chgData name="Cristian Chilipirea" userId="34ab170da5908fc4" providerId="LiveId" clId="{92C6773D-B486-42A5-9705-1679DB891A5B}" dt="2022-03-13T18:02:26.502" v="75" actId="207"/>
          <ac:spMkLst>
            <pc:docMk/>
            <pc:sldMk cId="319829772" sldId="54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4" creationId="{8E75B530-C195-4E24-929E-9E1DD8DC9EDB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5" creationId="{8F42732D-4D8B-4154-8E85-880970DCF3D0}"/>
          </ac:spMkLst>
        </pc:spChg>
        <pc:spChg chg="mod">
          <ac:chgData name="Cristian Chilipirea" userId="34ab170da5908fc4" providerId="LiveId" clId="{92C6773D-B486-42A5-9705-1679DB891A5B}" dt="2022-03-13T18:12:40.688" v="180" actId="207"/>
          <ac:spMkLst>
            <pc:docMk/>
            <pc:sldMk cId="319829772" sldId="544"/>
            <ac:spMk id="56" creationId="{59236C79-EDA7-4C3F-8D2D-93464BC1EF15}"/>
          </ac:spMkLst>
        </pc:spChg>
      </pc:sldChg>
      <pc:sldChg chg="modSp add del mod">
        <pc:chgData name="Cristian Chilipirea" userId="34ab170da5908fc4" providerId="LiveId" clId="{92C6773D-B486-42A5-9705-1679DB891A5B}" dt="2022-03-13T18:12:46.160" v="181" actId="207"/>
        <pc:sldMkLst>
          <pc:docMk/>
          <pc:sldMk cId="1393527503" sldId="545"/>
        </pc:sldMkLst>
        <pc:spChg chg="mod">
          <ac:chgData name="Cristian Chilipirea" userId="34ab170da5908fc4" providerId="LiveId" clId="{92C6773D-B486-42A5-9705-1679DB891A5B}" dt="2022-03-13T18:02:29.248" v="76" actId="207"/>
          <ac:spMkLst>
            <pc:docMk/>
            <pc:sldMk cId="1393527503" sldId="54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4" creationId="{8E75B530-C195-4E24-929E-9E1DD8DC9EDB}"/>
          </ac:spMkLst>
        </pc:spChg>
        <pc:spChg chg="mod">
          <ac:chgData name="Cristian Chilipirea" userId="34ab170da5908fc4" providerId="LiveId" clId="{92C6773D-B486-42A5-9705-1679DB891A5B}" dt="2022-03-13T18:12:46.160" v="181" actId="207"/>
          <ac:spMkLst>
            <pc:docMk/>
            <pc:sldMk cId="1393527503" sldId="545"/>
            <ac:spMk id="55" creationId="{8F42732D-4D8B-4154-8E85-880970DCF3D0}"/>
          </ac:spMkLst>
        </pc:spChg>
      </pc:sldChg>
      <pc:sldChg chg="modSp add del mod">
        <pc:chgData name="Cristian Chilipirea" userId="34ab170da5908fc4" providerId="LiveId" clId="{92C6773D-B486-42A5-9705-1679DB891A5B}" dt="2022-03-13T18:12:55.958" v="182" actId="207"/>
        <pc:sldMkLst>
          <pc:docMk/>
          <pc:sldMk cId="3533197051" sldId="546"/>
        </pc:sldMkLst>
        <pc:spChg chg="mod">
          <ac:chgData name="Cristian Chilipirea" userId="34ab170da5908fc4" providerId="LiveId" clId="{92C6773D-B486-42A5-9705-1679DB891A5B}" dt="2022-03-13T18:02:33.232" v="77" actId="207"/>
          <ac:spMkLst>
            <pc:docMk/>
            <pc:sldMk cId="3533197051" sldId="54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2:55.958" v="182" actId="207"/>
          <ac:spMkLst>
            <pc:docMk/>
            <pc:sldMk cId="3533197051" sldId="546"/>
            <ac:spMk id="54" creationId="{8E75B530-C195-4E24-929E-9E1DD8DC9EDB}"/>
          </ac:spMkLst>
        </pc:spChg>
      </pc:sldChg>
      <pc:sldChg chg="modSp add del mod">
        <pc:chgData name="Cristian Chilipirea" userId="34ab170da5908fc4" providerId="LiveId" clId="{92C6773D-B486-42A5-9705-1679DB891A5B}" dt="2022-03-13T18:13:00.740" v="183" actId="207"/>
        <pc:sldMkLst>
          <pc:docMk/>
          <pc:sldMk cId="4193814333" sldId="547"/>
        </pc:sldMkLst>
        <pc:spChg chg="mod">
          <ac:chgData name="Cristian Chilipirea" userId="34ab170da5908fc4" providerId="LiveId" clId="{92C6773D-B486-42A5-9705-1679DB891A5B}" dt="2022-03-13T18:02:36.366" v="78" actId="207"/>
          <ac:spMkLst>
            <pc:docMk/>
            <pc:sldMk cId="4193814333" sldId="54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3:00.740" v="183" actId="207"/>
          <ac:spMkLst>
            <pc:docMk/>
            <pc:sldMk cId="4193814333" sldId="547"/>
            <ac:spMk id="54" creationId="{8E75B530-C195-4E24-929E-9E1DD8DC9EDB}"/>
          </ac:spMkLst>
        </pc:spChg>
      </pc:sldChg>
      <pc:sldChg chg="modSp add del mod">
        <pc:chgData name="Cristian Chilipirea" userId="34ab170da5908fc4" providerId="LiveId" clId="{92C6773D-B486-42A5-9705-1679DB891A5B}" dt="2022-03-13T18:13:05.224" v="184" actId="207"/>
        <pc:sldMkLst>
          <pc:docMk/>
          <pc:sldMk cId="2113461920" sldId="548"/>
        </pc:sldMkLst>
        <pc:spChg chg="mod">
          <ac:chgData name="Cristian Chilipirea" userId="34ab170da5908fc4" providerId="LiveId" clId="{92C6773D-B486-42A5-9705-1679DB891A5B}" dt="2022-03-13T18:02:39.014" v="79" actId="207"/>
          <ac:spMkLst>
            <pc:docMk/>
            <pc:sldMk cId="2113461920" sldId="548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4" creationId="{8E75B530-C195-4E24-929E-9E1DD8DC9EDB}"/>
          </ac:spMkLst>
        </pc:spChg>
        <pc:spChg chg="mod">
          <ac:chgData name="Cristian Chilipirea" userId="34ab170da5908fc4" providerId="LiveId" clId="{92C6773D-B486-42A5-9705-1679DB891A5B}" dt="2022-03-13T18:13:05.224" v="184" actId="207"/>
          <ac:spMkLst>
            <pc:docMk/>
            <pc:sldMk cId="2113461920" sldId="548"/>
            <ac:spMk id="55" creationId="{A605090B-2C81-470F-BFBA-DB886F6DED2B}"/>
          </ac:spMkLst>
        </pc:spChg>
      </pc:sldChg>
      <pc:sldChg chg="modSp add del mod">
        <pc:chgData name="Cristian Chilipirea" userId="34ab170da5908fc4" providerId="LiveId" clId="{92C6773D-B486-42A5-9705-1679DB891A5B}" dt="2022-03-13T18:13:09.830" v="185" actId="207"/>
        <pc:sldMkLst>
          <pc:docMk/>
          <pc:sldMk cId="2568696058" sldId="549"/>
        </pc:sldMkLst>
        <pc:spChg chg="mod">
          <ac:chgData name="Cristian Chilipirea" userId="34ab170da5908fc4" providerId="LiveId" clId="{92C6773D-B486-42A5-9705-1679DB891A5B}" dt="2022-03-13T18:02:41.631" v="80" actId="207"/>
          <ac:spMkLst>
            <pc:docMk/>
            <pc:sldMk cId="2568696058" sldId="549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53" creationId="{08156052-4AD9-4072-A9C1-D57ED73E268B}"/>
          </ac:spMkLst>
        </pc:spChg>
        <pc:spChg chg="mod">
          <ac:chgData name="Cristian Chilipirea" userId="34ab170da5908fc4" providerId="LiveId" clId="{92C6773D-B486-42A5-9705-1679DB891A5B}" dt="2022-03-13T18:13:09.830" v="185" actId="207"/>
          <ac:spMkLst>
            <pc:docMk/>
            <pc:sldMk cId="2568696058" sldId="549"/>
            <ac:spMk id="54" creationId="{8E75B530-C195-4E24-929E-9E1DD8DC9EDB}"/>
          </ac:spMkLst>
        </pc:spChg>
      </pc:sldChg>
      <pc:sldChg chg="modSp add del mod">
        <pc:chgData name="Cristian Chilipirea" userId="34ab170da5908fc4" providerId="LiveId" clId="{92C6773D-B486-42A5-9705-1679DB891A5B}" dt="2022-03-13T18:13:15.468" v="186" actId="207"/>
        <pc:sldMkLst>
          <pc:docMk/>
          <pc:sldMk cId="3249681124" sldId="550"/>
        </pc:sldMkLst>
        <pc:spChg chg="mod">
          <ac:chgData name="Cristian Chilipirea" userId="34ab170da5908fc4" providerId="LiveId" clId="{92C6773D-B486-42A5-9705-1679DB891A5B}" dt="2022-03-13T18:02:45.387" v="82" actId="207"/>
          <ac:spMkLst>
            <pc:docMk/>
            <pc:sldMk cId="3249681124" sldId="550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15.468" v="186" actId="207"/>
          <ac:spMkLst>
            <pc:docMk/>
            <pc:sldMk cId="3249681124" sldId="550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3:19.640" v="187" actId="207"/>
        <pc:sldMkLst>
          <pc:docMk/>
          <pc:sldMk cId="3162899586" sldId="551"/>
        </pc:sldMkLst>
        <pc:spChg chg="mod">
          <ac:chgData name="Cristian Chilipirea" userId="34ab170da5908fc4" providerId="LiveId" clId="{92C6773D-B486-42A5-9705-1679DB891A5B}" dt="2022-03-13T18:02:48.072" v="83" actId="207"/>
          <ac:spMkLst>
            <pc:docMk/>
            <pc:sldMk cId="3162899586" sldId="551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3:19.640" v="187" actId="207"/>
          <ac:spMkLst>
            <pc:docMk/>
            <pc:sldMk cId="3162899586" sldId="551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12.282" v="188" actId="207"/>
        <pc:sldMkLst>
          <pc:docMk/>
          <pc:sldMk cId="114329555" sldId="552"/>
        </pc:sldMkLst>
        <pc:spChg chg="mod">
          <ac:chgData name="Cristian Chilipirea" userId="34ab170da5908fc4" providerId="LiveId" clId="{92C6773D-B486-42A5-9705-1679DB891A5B}" dt="2022-03-13T18:02:51.804" v="84" actId="207"/>
          <ac:spMkLst>
            <pc:docMk/>
            <pc:sldMk cId="114329555" sldId="552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4:12.282" v="188" actId="207"/>
          <ac:spMkLst>
            <pc:docMk/>
            <pc:sldMk cId="114329555" sldId="552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16.403" v="189" actId="207"/>
        <pc:sldMkLst>
          <pc:docMk/>
          <pc:sldMk cId="1242815285" sldId="553"/>
        </pc:sldMkLst>
        <pc:spChg chg="mod">
          <ac:chgData name="Cristian Chilipirea" userId="34ab170da5908fc4" providerId="LiveId" clId="{92C6773D-B486-42A5-9705-1679DB891A5B}" dt="2022-03-13T18:02:54.428" v="85" actId="207"/>
          <ac:spMkLst>
            <pc:docMk/>
            <pc:sldMk cId="1242815285" sldId="553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4:16.403" v="189" actId="207"/>
          <ac:spMkLst>
            <pc:docMk/>
            <pc:sldMk cId="1242815285" sldId="553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22.289" v="190" actId="207"/>
        <pc:sldMkLst>
          <pc:docMk/>
          <pc:sldMk cId="2522105683" sldId="554"/>
        </pc:sldMkLst>
        <pc:spChg chg="mod">
          <ac:chgData name="Cristian Chilipirea" userId="34ab170da5908fc4" providerId="LiveId" clId="{92C6773D-B486-42A5-9705-1679DB891A5B}" dt="2022-03-13T18:02:57.400" v="86" actId="207"/>
          <ac:spMkLst>
            <pc:docMk/>
            <pc:sldMk cId="2522105683" sldId="554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51" creationId="{97A9FD5F-B265-4DF7-A120-22EF0A4ABBC3}"/>
          </ac:spMkLst>
        </pc:spChg>
        <pc:spChg chg="mod">
          <ac:chgData name="Cristian Chilipirea" userId="34ab170da5908fc4" providerId="LiveId" clId="{92C6773D-B486-42A5-9705-1679DB891A5B}" dt="2022-03-13T18:14:22.289" v="190" actId="207"/>
          <ac:spMkLst>
            <pc:docMk/>
            <pc:sldMk cId="2522105683" sldId="554"/>
            <ac:spMk id="53" creationId="{08156052-4AD9-4072-A9C1-D57ED73E268B}"/>
          </ac:spMkLst>
        </pc:spChg>
      </pc:sldChg>
      <pc:sldChg chg="modSp add del mod">
        <pc:chgData name="Cristian Chilipirea" userId="34ab170da5908fc4" providerId="LiveId" clId="{92C6773D-B486-42A5-9705-1679DB891A5B}" dt="2022-03-13T18:14:27.580" v="191" actId="207"/>
        <pc:sldMkLst>
          <pc:docMk/>
          <pc:sldMk cId="1587606218" sldId="555"/>
        </pc:sldMkLst>
        <pc:spChg chg="mod">
          <ac:chgData name="Cristian Chilipirea" userId="34ab170da5908fc4" providerId="LiveId" clId="{92C6773D-B486-42A5-9705-1679DB891A5B}" dt="2022-03-13T18:03:03.503" v="87" actId="207"/>
          <ac:spMkLst>
            <pc:docMk/>
            <pc:sldMk cId="1587606218" sldId="555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27.580" v="191" actId="207"/>
          <ac:spMkLst>
            <pc:docMk/>
            <pc:sldMk cId="1587606218" sldId="555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4:32.113" v="192" actId="207"/>
        <pc:sldMkLst>
          <pc:docMk/>
          <pc:sldMk cId="4115932893" sldId="556"/>
        </pc:sldMkLst>
        <pc:spChg chg="mod">
          <ac:chgData name="Cristian Chilipirea" userId="34ab170da5908fc4" providerId="LiveId" clId="{92C6773D-B486-42A5-9705-1679DB891A5B}" dt="2022-03-13T18:03:08.293" v="88" actId="207"/>
          <ac:spMkLst>
            <pc:docMk/>
            <pc:sldMk cId="4115932893" sldId="556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35" creationId="{A0601A6D-841D-425F-B2E7-0B4B63EC598E}"/>
          </ac:spMkLst>
        </pc:spChg>
        <pc:spChg chg="mod">
          <ac:chgData name="Cristian Chilipirea" userId="34ab170da5908fc4" providerId="LiveId" clId="{92C6773D-B486-42A5-9705-1679DB891A5B}" dt="2022-03-13T18:14:32.113" v="192" actId="207"/>
          <ac:spMkLst>
            <pc:docMk/>
            <pc:sldMk cId="4115932893" sldId="556"/>
            <ac:spMk id="51" creationId="{97A9FD5F-B265-4DF7-A120-22EF0A4ABBC3}"/>
          </ac:spMkLst>
        </pc:spChg>
      </pc:sldChg>
      <pc:sldChg chg="modSp add del mod">
        <pc:chgData name="Cristian Chilipirea" userId="34ab170da5908fc4" providerId="LiveId" clId="{92C6773D-B486-42A5-9705-1679DB891A5B}" dt="2022-03-13T18:14:37.825" v="193" actId="207"/>
        <pc:sldMkLst>
          <pc:docMk/>
          <pc:sldMk cId="3312392362" sldId="557"/>
        </pc:sldMkLst>
        <pc:spChg chg="mod">
          <ac:chgData name="Cristian Chilipirea" userId="34ab170da5908fc4" providerId="LiveId" clId="{92C6773D-B486-42A5-9705-1679DB891A5B}" dt="2022-03-13T18:03:11.161" v="89" actId="207"/>
          <ac:spMkLst>
            <pc:docMk/>
            <pc:sldMk cId="3312392362" sldId="557"/>
            <ac:spMk id="2" creationId="{175F2A20-07EC-4741-BC53-FA739448A85A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6" creationId="{2E5E619C-1960-43AC-9738-3245A3CDE2A0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7" creationId="{6BEDB733-A0E0-4FB1-BF96-DF12FD0A4010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8" creationId="{7182AE9E-13AD-4ABA-8441-D7DA91E235D6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9" creationId="{E2854FE3-6431-402C-B99D-8CA4D2D134C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0" creationId="{C7978D35-32BA-4D86-BEA1-73CDF68E302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1" creationId="{3DA40461-31FD-4946-8920-0F735C78EDF1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2" creationId="{A3A175DC-BBB9-42FB-8557-1A89F6560AB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3" creationId="{82281F12-0DB1-4928-B24C-E7E9BC33CC6C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14" creationId="{6C0DFAC5-035B-4958-941F-CDCBE12BA265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5" creationId="{1F353113-234B-48F7-BCDA-AE7F68F34DD5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6" creationId="{F329F553-E998-455D-BA17-05DAD8261AAF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7" creationId="{CC1B02ED-618F-49AB-BC64-229DBC25130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8" creationId="{C614E8EB-78F7-4455-9033-9B4F18EF1D56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29" creationId="{30A05D66-FA33-4133-899B-83470FEA940A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0" creationId="{3EA28154-B9C6-49B9-99BD-FC6C28453481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1" creationId="{6E78539E-426A-4245-9FD6-2979C7E2684A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2" creationId="{6CA7A5C7-6AFF-44A9-83F6-BC06F85E8E67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3" creationId="{A5B34E53-87DE-41AA-B3F3-B37498C69F4E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4" creationId="{1DB70C48-A42A-4C39-9E84-FC7B22351FA5}"/>
          </ac:spMkLst>
        </pc:spChg>
        <pc:spChg chg="mod">
          <ac:chgData name="Cristian Chilipirea" userId="34ab170da5908fc4" providerId="LiveId" clId="{92C6773D-B486-42A5-9705-1679DB891A5B}" dt="2022-03-13T18:14:37.825" v="193" actId="207"/>
          <ac:spMkLst>
            <pc:docMk/>
            <pc:sldMk cId="3312392362" sldId="557"/>
            <ac:spMk id="35" creationId="{A0601A6D-841D-425F-B2E7-0B4B63EC598E}"/>
          </ac:spMkLst>
        </pc:spChg>
      </pc:sldChg>
      <pc:sldChg chg="modSp add del mod">
        <pc:chgData name="Cristian Chilipirea" userId="34ab170da5908fc4" providerId="LiveId" clId="{92C6773D-B486-42A5-9705-1679DB891A5B}" dt="2022-03-13T18:01:49.365" v="65" actId="207"/>
        <pc:sldMkLst>
          <pc:docMk/>
          <pc:sldMk cId="3958747709" sldId="558"/>
        </pc:sldMkLst>
        <pc:spChg chg="mod">
          <ac:chgData name="Cristian Chilipirea" userId="34ab170da5908fc4" providerId="LiveId" clId="{92C6773D-B486-42A5-9705-1679DB891A5B}" dt="2022-03-13T18:01:49.365" v="65" actId="207"/>
          <ac:spMkLst>
            <pc:docMk/>
            <pc:sldMk cId="3958747709" sldId="558"/>
            <ac:spMk id="2" creationId="{175F2A20-07EC-4741-BC53-FA739448A85A}"/>
          </ac:spMkLst>
        </pc:spChg>
      </pc:sldChg>
      <pc:sldChg chg="modSp add del mod">
        <pc:chgData name="Cristian Chilipirea" userId="34ab170da5908fc4" providerId="LiveId" clId="{92C6773D-B486-42A5-9705-1679DB891A5B}" dt="2022-03-13T18:03:14.578" v="90" actId="207"/>
        <pc:sldMkLst>
          <pc:docMk/>
          <pc:sldMk cId="1752028021" sldId="559"/>
        </pc:sldMkLst>
        <pc:spChg chg="mod">
          <ac:chgData name="Cristian Chilipirea" userId="34ab170da5908fc4" providerId="LiveId" clId="{92C6773D-B486-42A5-9705-1679DB891A5B}" dt="2022-03-13T18:03:14.578" v="90" actId="207"/>
          <ac:spMkLst>
            <pc:docMk/>
            <pc:sldMk cId="1752028021" sldId="559"/>
            <ac:spMk id="2" creationId="{306B781C-E6CE-4DDD-B01E-02031AD8A24B}"/>
          </ac:spMkLst>
        </pc:spChg>
      </pc:sldChg>
      <pc:sldChg chg="modSp add del mod">
        <pc:chgData name="Cristian Chilipirea" userId="34ab170da5908fc4" providerId="LiveId" clId="{92C6773D-B486-42A5-9705-1679DB891A5B}" dt="2022-03-13T18:05:28.032" v="118" actId="207"/>
        <pc:sldMkLst>
          <pc:docMk/>
          <pc:sldMk cId="3351055146" sldId="560"/>
        </pc:sldMkLst>
        <pc:spChg chg="mod">
          <ac:chgData name="Cristian Chilipirea" userId="34ab170da5908fc4" providerId="LiveId" clId="{92C6773D-B486-42A5-9705-1679DB891A5B}" dt="2022-03-13T17:57:51.277" v="15" actId="207"/>
          <ac:spMkLst>
            <pc:docMk/>
            <pc:sldMk cId="3351055146" sldId="560"/>
            <ac:spMk id="2" creationId="{157F71B0-82DE-4B25-855A-95AD79DEB132}"/>
          </ac:spMkLst>
        </pc:spChg>
        <pc:spChg chg="mod">
          <ac:chgData name="Cristian Chilipirea" userId="34ab170da5908fc4" providerId="LiveId" clId="{92C6773D-B486-42A5-9705-1679DB891A5B}" dt="2022-03-13T18:05:28.032" v="118" actId="207"/>
          <ac:spMkLst>
            <pc:docMk/>
            <pc:sldMk cId="3351055146" sldId="560"/>
            <ac:spMk id="3" creationId="{40388E76-0C8E-4AC6-AA42-13F76F4793B1}"/>
          </ac:spMkLst>
        </pc:spChg>
        <pc:spChg chg="mod">
          <ac:chgData name="Cristian Chilipirea" userId="34ab170da5908fc4" providerId="LiveId" clId="{92C6773D-B486-42A5-9705-1679DB891A5B}" dt="2022-03-13T18:05:28.032" v="118" actId="207"/>
          <ac:spMkLst>
            <pc:docMk/>
            <pc:sldMk cId="3351055146" sldId="560"/>
            <ac:spMk id="24" creationId="{AEBB4C9E-3EB6-47A0-BBC9-051344790239}"/>
          </ac:spMkLst>
        </pc:spChg>
      </pc:sldChg>
      <pc:sldChg chg="modSp add del mod">
        <pc:chgData name="Cristian Chilipirea" userId="34ab170da5908fc4" providerId="LiveId" clId="{92C6773D-B486-42A5-9705-1679DB891A5B}" dt="2022-03-13T18:06:17.038" v="125" actId="207"/>
        <pc:sldMkLst>
          <pc:docMk/>
          <pc:sldMk cId="3717470063" sldId="561"/>
        </pc:sldMkLst>
        <pc:spChg chg="mod">
          <ac:chgData name="Cristian Chilipirea" userId="34ab170da5908fc4" providerId="LiveId" clId="{92C6773D-B486-42A5-9705-1679DB891A5B}" dt="2022-03-13T17:58:12.861" v="21" actId="207"/>
          <ac:spMkLst>
            <pc:docMk/>
            <pc:sldMk cId="3717470063" sldId="561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17.038" v="125" actId="207"/>
          <ac:spMkLst>
            <pc:docMk/>
            <pc:sldMk cId="3717470063" sldId="561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06:22.819" v="126" actId="207"/>
        <pc:sldMkLst>
          <pc:docMk/>
          <pc:sldMk cId="1823681505" sldId="563"/>
        </pc:sldMkLst>
        <pc:spChg chg="mod">
          <ac:chgData name="Cristian Chilipirea" userId="34ab170da5908fc4" providerId="LiveId" clId="{92C6773D-B486-42A5-9705-1679DB891A5B}" dt="2022-03-13T17:58:16.640" v="22" actId="207"/>
          <ac:spMkLst>
            <pc:docMk/>
            <pc:sldMk cId="1823681505" sldId="563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22.819" v="126" actId="207"/>
          <ac:spMkLst>
            <pc:docMk/>
            <pc:sldMk cId="1823681505" sldId="563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06:26.698" v="127" actId="207"/>
        <pc:sldMkLst>
          <pc:docMk/>
          <pc:sldMk cId="4263877328" sldId="564"/>
        </pc:sldMkLst>
        <pc:spChg chg="mod">
          <ac:chgData name="Cristian Chilipirea" userId="34ab170da5908fc4" providerId="LiveId" clId="{92C6773D-B486-42A5-9705-1679DB891A5B}" dt="2022-03-13T17:58:19.641" v="23" actId="207"/>
          <ac:spMkLst>
            <pc:docMk/>
            <pc:sldMk cId="4263877328" sldId="564"/>
            <ac:spMk id="2" creationId="{2B586D26-1B28-4B53-9B11-819B8F176E7F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3" creationId="{0D8F18DB-2FF9-404A-AAE9-D138948D095B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4" creationId="{FEED6A1A-5590-44B9-BC2D-13214C204E6B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5" creationId="{8A82745B-A97F-4F6A-8FEA-08DC31FAB5E9}"/>
          </ac:spMkLst>
        </pc:spChg>
        <pc:spChg chg="mod">
          <ac:chgData name="Cristian Chilipirea" userId="34ab170da5908fc4" providerId="LiveId" clId="{92C6773D-B486-42A5-9705-1679DB891A5B}" dt="2022-03-13T18:06:26.698" v="127" actId="207"/>
          <ac:spMkLst>
            <pc:docMk/>
            <pc:sldMk cId="4263877328" sldId="564"/>
            <ac:spMk id="26" creationId="{CE9A0E80-8833-4E76-B06A-7019E95D37F5}"/>
          </ac:spMkLst>
        </pc:spChg>
      </pc:sldChg>
      <pc:sldChg chg="modSp add del mod">
        <pc:chgData name="Cristian Chilipirea" userId="34ab170da5908fc4" providerId="LiveId" clId="{92C6773D-B486-42A5-9705-1679DB891A5B}" dt="2022-03-13T18:03:17.906" v="91" actId="207"/>
        <pc:sldMkLst>
          <pc:docMk/>
          <pc:sldMk cId="4144140774" sldId="565"/>
        </pc:sldMkLst>
        <pc:spChg chg="mod">
          <ac:chgData name="Cristian Chilipirea" userId="34ab170da5908fc4" providerId="LiveId" clId="{92C6773D-B486-42A5-9705-1679DB891A5B}" dt="2022-03-13T18:03:17.906" v="91" actId="207"/>
          <ac:spMkLst>
            <pc:docMk/>
            <pc:sldMk cId="4144140774" sldId="565"/>
            <ac:spMk id="2" creationId="{306B781C-E6CE-4DDD-B01E-02031AD8A24B}"/>
          </ac:spMkLst>
        </pc:spChg>
      </pc:sldChg>
      <pc:sldChg chg="modSp add del mod">
        <pc:chgData name="Cristian Chilipirea" userId="34ab170da5908fc4" providerId="LiveId" clId="{92C6773D-B486-42A5-9705-1679DB891A5B}" dt="2022-03-13T18:05:40.637" v="119" actId="207"/>
        <pc:sldMkLst>
          <pc:docMk/>
          <pc:sldMk cId="1455165209" sldId="566"/>
        </pc:sldMkLst>
        <pc:spChg chg="mod">
          <ac:chgData name="Cristian Chilipirea" userId="34ab170da5908fc4" providerId="LiveId" clId="{92C6773D-B486-42A5-9705-1679DB891A5B}" dt="2022-03-13T17:57:55.377" v="16" actId="207"/>
          <ac:spMkLst>
            <pc:docMk/>
            <pc:sldMk cId="1455165209" sldId="566"/>
            <ac:spMk id="2" creationId="{EA7D5F61-7FAD-4B24-A34E-A47ECCB59CF6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5" creationId="{96BB632D-E4D0-4C09-89E3-C0CE0C5B97D3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6" creationId="{4FAFC70E-9942-4D72-99F9-35436351B8A1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7" creationId="{0501A500-0858-4964-B8DB-AB4A3E76DAE1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8" creationId="{92DEAD4F-23A3-4E9A-95C9-3D23C4EFED46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4" creationId="{313C9CC2-5DD2-4E09-8D38-9236D1436F33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5" creationId="{3D1117F3-2DE4-4721-9652-AC69A22E972F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6" creationId="{E0852F70-D82C-4378-BCCE-CC849EF5FEE9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17" creationId="{F67A77E7-C370-41CC-847D-F1138886127E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25" creationId="{E04E1E6F-CE78-4E71-8590-76B485668E20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26" creationId="{D1181F92-D083-487F-83A8-953A8555C9EB}"/>
          </ac:spMkLst>
        </pc:spChg>
        <pc:spChg chg="mod">
          <ac:chgData name="Cristian Chilipirea" userId="34ab170da5908fc4" providerId="LiveId" clId="{92C6773D-B486-42A5-9705-1679DB891A5B}" dt="2022-03-13T18:05:40.637" v="119" actId="207"/>
          <ac:spMkLst>
            <pc:docMk/>
            <pc:sldMk cId="1455165209" sldId="566"/>
            <ac:spMk id="28" creationId="{BB53B8BD-4681-486E-B30E-E4BC3E1BE775}"/>
          </ac:spMkLst>
        </pc:spChg>
      </pc:sldChg>
      <pc:sldChg chg="modSp add del mod">
        <pc:chgData name="Cristian Chilipirea" userId="34ab170da5908fc4" providerId="LiveId" clId="{92C6773D-B486-42A5-9705-1679DB891A5B}" dt="2022-03-13T18:05:48.362" v="120" actId="207"/>
        <pc:sldMkLst>
          <pc:docMk/>
          <pc:sldMk cId="1984242349" sldId="567"/>
        </pc:sldMkLst>
        <pc:spChg chg="mod">
          <ac:chgData name="Cristian Chilipirea" userId="34ab170da5908fc4" providerId="LiveId" clId="{92C6773D-B486-42A5-9705-1679DB891A5B}" dt="2022-03-13T17:57:58.209" v="17" actId="207"/>
          <ac:spMkLst>
            <pc:docMk/>
            <pc:sldMk cId="1984242349" sldId="567"/>
            <ac:spMk id="2" creationId="{EA7D5F61-7FAD-4B24-A34E-A47ECCB59CF6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5" creationId="{96BB632D-E4D0-4C09-89E3-C0CE0C5B97D3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6" creationId="{4FAFC70E-9942-4D72-99F9-35436351B8A1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7" creationId="{0501A500-0858-4964-B8DB-AB4A3E76DAE1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8" creationId="{92DEAD4F-23A3-4E9A-95C9-3D23C4EFED46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4" creationId="{A6859FEE-9425-4D18-AB6C-022D101F093C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5" creationId="{E04E1E6F-CE78-4E71-8590-76B485668E20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6" creationId="{CB26F47E-78C5-482C-A754-A7444D79880B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7" creationId="{647C9CC8-9419-49F5-A596-3AFD034A43AA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28" creationId="{1B0CB128-38D4-4ECB-B57A-977A4E9D68BA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35" creationId="{49F5B149-F0BC-45F6-9F34-822128842592}"/>
          </ac:spMkLst>
        </pc:spChg>
        <pc:spChg chg="mod">
          <ac:chgData name="Cristian Chilipirea" userId="34ab170da5908fc4" providerId="LiveId" clId="{92C6773D-B486-42A5-9705-1679DB891A5B}" dt="2022-03-13T18:05:48.362" v="120" actId="207"/>
          <ac:spMkLst>
            <pc:docMk/>
            <pc:sldMk cId="1984242349" sldId="567"/>
            <ac:spMk id="36" creationId="{C50653E6-04ED-437E-A7CF-6497FDC1D9AB}"/>
          </ac:spMkLst>
        </pc:spChg>
      </pc:sldChg>
      <pc:sldChg chg="modSp add del mod">
        <pc:chgData name="Cristian Chilipirea" userId="34ab170da5908fc4" providerId="LiveId" clId="{92C6773D-B486-42A5-9705-1679DB891A5B}" dt="2022-03-13T18:03:24.964" v="93" actId="207"/>
        <pc:sldMkLst>
          <pc:docMk/>
          <pc:sldMk cId="4049294150" sldId="568"/>
        </pc:sldMkLst>
        <pc:spChg chg="mod">
          <ac:chgData name="Cristian Chilipirea" userId="34ab170da5908fc4" providerId="LiveId" clId="{92C6773D-B486-42A5-9705-1679DB891A5B}" dt="2022-03-13T18:03:24.964" v="93" actId="207"/>
          <ac:spMkLst>
            <pc:docMk/>
            <pc:sldMk cId="4049294150" sldId="568"/>
            <ac:spMk id="2" creationId="{E617F64F-8FF8-4895-9F67-F2978F0CD50D}"/>
          </ac:spMkLst>
        </pc:spChg>
      </pc:sldChg>
      <pc:sldChg chg="modSp add del mod">
        <pc:chgData name="Cristian Chilipirea" userId="34ab170da5908fc4" providerId="LiveId" clId="{92C6773D-B486-42A5-9705-1679DB891A5B}" dt="2022-03-13T18:15:15.442" v="200" actId="207"/>
        <pc:sldMkLst>
          <pc:docMk/>
          <pc:sldMk cId="3802565593" sldId="569"/>
        </pc:sldMkLst>
        <pc:spChg chg="mod">
          <ac:chgData name="Cristian Chilipirea" userId="34ab170da5908fc4" providerId="LiveId" clId="{92C6773D-B486-42A5-9705-1679DB891A5B}" dt="2022-03-13T18:03:32.800" v="95" actId="207"/>
          <ac:spMkLst>
            <pc:docMk/>
            <pc:sldMk cId="3802565593" sldId="569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15.442" v="200" actId="207"/>
          <ac:spMkLst>
            <pc:docMk/>
            <pc:sldMk cId="3802565593" sldId="569"/>
            <ac:spMk id="27" creationId="{734C4585-84FB-4622-81D1-4739AB3F8D4F}"/>
          </ac:spMkLst>
        </pc:spChg>
      </pc:sldChg>
      <pc:sldChg chg="modSp add del mod">
        <pc:chgData name="Cristian Chilipirea" userId="34ab170da5908fc4" providerId="LiveId" clId="{92C6773D-B486-42A5-9705-1679DB891A5B}" dt="2022-03-13T18:15:20.161" v="201" actId="207"/>
        <pc:sldMkLst>
          <pc:docMk/>
          <pc:sldMk cId="2131217211" sldId="570"/>
        </pc:sldMkLst>
        <pc:spChg chg="mod">
          <ac:chgData name="Cristian Chilipirea" userId="34ab170da5908fc4" providerId="LiveId" clId="{92C6773D-B486-42A5-9705-1679DB891A5B}" dt="2022-03-13T18:03:35.780" v="96" actId="207"/>
          <ac:spMkLst>
            <pc:docMk/>
            <pc:sldMk cId="2131217211" sldId="570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20.161" v="201" actId="207"/>
          <ac:spMkLst>
            <pc:docMk/>
            <pc:sldMk cId="2131217211" sldId="570"/>
            <ac:spMk id="27" creationId="{734C4585-84FB-4622-81D1-4739AB3F8D4F}"/>
          </ac:spMkLst>
        </pc:spChg>
      </pc:sldChg>
      <pc:sldChg chg="modSp add del mod">
        <pc:chgData name="Cristian Chilipirea" userId="34ab170da5908fc4" providerId="LiveId" clId="{92C6773D-B486-42A5-9705-1679DB891A5B}" dt="2022-03-13T18:15:09.763" v="199" actId="207"/>
        <pc:sldMkLst>
          <pc:docMk/>
          <pc:sldMk cId="758033702" sldId="571"/>
        </pc:sldMkLst>
        <pc:spChg chg="mod">
          <ac:chgData name="Cristian Chilipirea" userId="34ab170da5908fc4" providerId="LiveId" clId="{92C6773D-B486-42A5-9705-1679DB891A5B}" dt="2022-03-13T18:03:28.469" v="94" actId="207"/>
          <ac:spMkLst>
            <pc:docMk/>
            <pc:sldMk cId="758033702" sldId="571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09.763" v="199" actId="207"/>
          <ac:spMkLst>
            <pc:docMk/>
            <pc:sldMk cId="758033702" sldId="571"/>
            <ac:spMk id="27" creationId="{734C4585-84FB-4622-81D1-4739AB3F8D4F}"/>
          </ac:spMkLst>
        </pc:spChg>
      </pc:sldChg>
      <pc:sldChg chg="modSp add del mod">
        <pc:chgData name="Cristian Chilipirea" userId="34ab170da5908fc4" providerId="LiveId" clId="{92C6773D-B486-42A5-9705-1679DB891A5B}" dt="2022-03-13T18:15:32.670" v="202" actId="207"/>
        <pc:sldMkLst>
          <pc:docMk/>
          <pc:sldMk cId="2951303633" sldId="572"/>
        </pc:sldMkLst>
        <pc:spChg chg="mod">
          <ac:chgData name="Cristian Chilipirea" userId="34ab170da5908fc4" providerId="LiveId" clId="{92C6773D-B486-42A5-9705-1679DB891A5B}" dt="2022-03-13T18:03:42.688" v="98" actId="207"/>
          <ac:spMkLst>
            <pc:docMk/>
            <pc:sldMk cId="2951303633" sldId="572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8" creationId="{C1472E44-C17E-4A6E-B1E7-41FE512FB353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28" creationId="{3BFAA4FA-2580-4085-91A7-C1C1B087EF56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30" creationId="{94D5A38F-2C7A-4DC3-956F-C898DA5FDC2F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33" creationId="{17B631C7-376E-40A3-ACF2-37C4C85405D8}"/>
          </ac:spMkLst>
        </pc:spChg>
        <pc:spChg chg="mod">
          <ac:chgData name="Cristian Chilipirea" userId="34ab170da5908fc4" providerId="LiveId" clId="{92C6773D-B486-42A5-9705-1679DB891A5B}" dt="2022-03-13T18:15:32.670" v="202" actId="207"/>
          <ac:spMkLst>
            <pc:docMk/>
            <pc:sldMk cId="2951303633" sldId="572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03:39.023" v="97" actId="207"/>
        <pc:sldMkLst>
          <pc:docMk/>
          <pc:sldMk cId="2988140177" sldId="573"/>
        </pc:sldMkLst>
        <pc:spChg chg="mod">
          <ac:chgData name="Cristian Chilipirea" userId="34ab170da5908fc4" providerId="LiveId" clId="{92C6773D-B486-42A5-9705-1679DB891A5B}" dt="2022-03-13T18:03:39.023" v="97" actId="207"/>
          <ac:spMkLst>
            <pc:docMk/>
            <pc:sldMk cId="2988140177" sldId="573"/>
            <ac:spMk id="2" creationId="{E617F64F-8FF8-4895-9F67-F2978F0CD50D}"/>
          </ac:spMkLst>
        </pc:spChg>
      </pc:sldChg>
      <pc:sldChg chg="modSp add del mod">
        <pc:chgData name="Cristian Chilipirea" userId="34ab170da5908fc4" providerId="LiveId" clId="{92C6773D-B486-42A5-9705-1679DB891A5B}" dt="2022-03-13T18:15:39.422" v="203" actId="207"/>
        <pc:sldMkLst>
          <pc:docMk/>
          <pc:sldMk cId="2716252138" sldId="574"/>
        </pc:sldMkLst>
        <pc:spChg chg="mod">
          <ac:chgData name="Cristian Chilipirea" userId="34ab170da5908fc4" providerId="LiveId" clId="{92C6773D-B486-42A5-9705-1679DB891A5B}" dt="2022-03-13T18:03:45.639" v="99" actId="207"/>
          <ac:spMkLst>
            <pc:docMk/>
            <pc:sldMk cId="2716252138" sldId="574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1" creationId="{2B89088F-DE0D-4800-B077-0D34D08823F9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30" creationId="{94D5A38F-2C7A-4DC3-956F-C898DA5FDC2F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33" creationId="{17B631C7-376E-40A3-ACF2-37C4C85405D8}"/>
          </ac:spMkLst>
        </pc:spChg>
        <pc:spChg chg="mod">
          <ac:chgData name="Cristian Chilipirea" userId="34ab170da5908fc4" providerId="LiveId" clId="{92C6773D-B486-42A5-9705-1679DB891A5B}" dt="2022-03-13T18:15:39.422" v="203" actId="207"/>
          <ac:spMkLst>
            <pc:docMk/>
            <pc:sldMk cId="2716252138" sldId="574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15:43.666" v="204" actId="207"/>
        <pc:sldMkLst>
          <pc:docMk/>
          <pc:sldMk cId="3992239544" sldId="575"/>
        </pc:sldMkLst>
        <pc:spChg chg="mod">
          <ac:chgData name="Cristian Chilipirea" userId="34ab170da5908fc4" providerId="LiveId" clId="{92C6773D-B486-42A5-9705-1679DB891A5B}" dt="2022-03-13T18:03:48.092" v="100" actId="207"/>
          <ac:spMkLst>
            <pc:docMk/>
            <pc:sldMk cId="3992239544" sldId="575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6" creationId="{28AEBBDE-7190-4A04-8319-9E57FA0FE042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33" creationId="{17B631C7-376E-40A3-ACF2-37C4C85405D8}"/>
          </ac:spMkLst>
        </pc:spChg>
        <pc:spChg chg="mod">
          <ac:chgData name="Cristian Chilipirea" userId="34ab170da5908fc4" providerId="LiveId" clId="{92C6773D-B486-42A5-9705-1679DB891A5B}" dt="2022-03-13T18:15:43.666" v="204" actId="207"/>
          <ac:spMkLst>
            <pc:docMk/>
            <pc:sldMk cId="3992239544" sldId="575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15:48.436" v="205" actId="207"/>
        <pc:sldMkLst>
          <pc:docMk/>
          <pc:sldMk cId="432969524" sldId="576"/>
        </pc:sldMkLst>
        <pc:spChg chg="mod">
          <ac:chgData name="Cristian Chilipirea" userId="34ab170da5908fc4" providerId="LiveId" clId="{92C6773D-B486-42A5-9705-1679DB891A5B}" dt="2022-03-13T18:03:50.716" v="101" actId="207"/>
          <ac:spMkLst>
            <pc:docMk/>
            <pc:sldMk cId="432969524" sldId="576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2" creationId="{15B674EF-4189-4B42-9ED9-10F1E36F08B6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28" creationId="{6C1D4D80-2433-4985-A112-C8B8F2CBAEF3}"/>
          </ac:spMkLst>
        </pc:spChg>
        <pc:spChg chg="mod">
          <ac:chgData name="Cristian Chilipirea" userId="34ab170da5908fc4" providerId="LiveId" clId="{92C6773D-B486-42A5-9705-1679DB891A5B}" dt="2022-03-13T18:15:48.436" v="205" actId="207"/>
          <ac:spMkLst>
            <pc:docMk/>
            <pc:sldMk cId="432969524" sldId="576"/>
            <ac:spMk id="34" creationId="{044C47DA-11C3-40F0-BF12-267740FAFE9B}"/>
          </ac:spMkLst>
        </pc:spChg>
      </pc:sldChg>
      <pc:sldChg chg="modSp add del mod">
        <pc:chgData name="Cristian Chilipirea" userId="34ab170da5908fc4" providerId="LiveId" clId="{92C6773D-B486-42A5-9705-1679DB891A5B}" dt="2022-03-13T18:15:52.739" v="206" actId="207"/>
        <pc:sldMkLst>
          <pc:docMk/>
          <pc:sldMk cId="3058035335" sldId="577"/>
        </pc:sldMkLst>
        <pc:spChg chg="mod">
          <ac:chgData name="Cristian Chilipirea" userId="34ab170da5908fc4" providerId="LiveId" clId="{92C6773D-B486-42A5-9705-1679DB891A5B}" dt="2022-03-13T18:03:53.497" v="102" actId="207"/>
          <ac:spMkLst>
            <pc:docMk/>
            <pc:sldMk cId="3058035335" sldId="577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1" creationId="{4699AE22-E650-427A-B6DF-5F39166A2790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5" creationId="{A20C7B10-E7CF-4245-91AB-50ED5DFCF0A5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7" creationId="{734C4585-84FB-4622-81D1-4739AB3F8D4F}"/>
          </ac:spMkLst>
        </pc:spChg>
        <pc:spChg chg="mod">
          <ac:chgData name="Cristian Chilipirea" userId="34ab170da5908fc4" providerId="LiveId" clId="{92C6773D-B486-42A5-9705-1679DB891A5B}" dt="2022-03-13T18:15:52.739" v="206" actId="207"/>
          <ac:spMkLst>
            <pc:docMk/>
            <pc:sldMk cId="3058035335" sldId="577"/>
            <ac:spMk id="28" creationId="{6C1D4D80-2433-4985-A112-C8B8F2CBAEF3}"/>
          </ac:spMkLst>
        </pc:spChg>
      </pc:sldChg>
      <pc:sldChg chg="modSp add del mod">
        <pc:chgData name="Cristian Chilipirea" userId="34ab170da5908fc4" providerId="LiveId" clId="{92C6773D-B486-42A5-9705-1679DB891A5B}" dt="2022-03-13T18:15:57.452" v="207" actId="207"/>
        <pc:sldMkLst>
          <pc:docMk/>
          <pc:sldMk cId="4011219363" sldId="578"/>
        </pc:sldMkLst>
        <pc:spChg chg="mod">
          <ac:chgData name="Cristian Chilipirea" userId="34ab170da5908fc4" providerId="LiveId" clId="{92C6773D-B486-42A5-9705-1679DB891A5B}" dt="2022-03-13T18:03:56.186" v="103" actId="207"/>
          <ac:spMkLst>
            <pc:docMk/>
            <pc:sldMk cId="4011219363" sldId="578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1" creationId="{4699AE22-E650-427A-B6DF-5F39166A2790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4" creationId="{BF8E4A69-A942-42DC-BE04-E61D430D0705}"/>
          </ac:spMkLst>
        </pc:spChg>
        <pc:spChg chg="mod">
          <ac:chgData name="Cristian Chilipirea" userId="34ab170da5908fc4" providerId="LiveId" clId="{92C6773D-B486-42A5-9705-1679DB891A5B}" dt="2022-03-13T18:15:57.452" v="207" actId="207"/>
          <ac:spMkLst>
            <pc:docMk/>
            <pc:sldMk cId="4011219363" sldId="578"/>
            <ac:spMk id="25" creationId="{A20C7B10-E7CF-4245-91AB-50ED5DFCF0A5}"/>
          </ac:spMkLst>
        </pc:spChg>
      </pc:sldChg>
      <pc:sldChg chg="modSp add del mod">
        <pc:chgData name="Cristian Chilipirea" userId="34ab170da5908fc4" providerId="LiveId" clId="{92C6773D-B486-42A5-9705-1679DB891A5B}" dt="2022-03-13T18:16:01.969" v="208" actId="207"/>
        <pc:sldMkLst>
          <pc:docMk/>
          <pc:sldMk cId="2007908021" sldId="579"/>
        </pc:sldMkLst>
        <pc:spChg chg="mod">
          <ac:chgData name="Cristian Chilipirea" userId="34ab170da5908fc4" providerId="LiveId" clId="{92C6773D-B486-42A5-9705-1679DB891A5B}" dt="2022-03-13T18:03:58.909" v="104" actId="207"/>
          <ac:spMkLst>
            <pc:docMk/>
            <pc:sldMk cId="2007908021" sldId="579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14" creationId="{2070A7AC-2FBA-42F3-BD94-60BA2F0DEBB3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15" creationId="{BF075930-CB1B-46D0-B2C2-0AC5D3291CA3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1" creationId="{4699AE22-E650-427A-B6DF-5F39166A2790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3" creationId="{C55E8D8B-091C-46B9-A5F3-0D0C6AA0728E}"/>
          </ac:spMkLst>
        </pc:spChg>
        <pc:spChg chg="mod">
          <ac:chgData name="Cristian Chilipirea" userId="34ab170da5908fc4" providerId="LiveId" clId="{92C6773D-B486-42A5-9705-1679DB891A5B}" dt="2022-03-13T18:16:01.969" v="208" actId="207"/>
          <ac:spMkLst>
            <pc:docMk/>
            <pc:sldMk cId="2007908021" sldId="579"/>
            <ac:spMk id="24" creationId="{BF8E4A69-A942-42DC-BE04-E61D430D0705}"/>
          </ac:spMkLst>
        </pc:spChg>
      </pc:sldChg>
      <pc:sldChg chg="modSp add del mod">
        <pc:chgData name="Cristian Chilipirea" userId="34ab170da5908fc4" providerId="LiveId" clId="{92C6773D-B486-42A5-9705-1679DB891A5B}" dt="2022-03-13T18:16:06.533" v="209" actId="207"/>
        <pc:sldMkLst>
          <pc:docMk/>
          <pc:sldMk cId="491489474" sldId="580"/>
        </pc:sldMkLst>
        <pc:spChg chg="mod">
          <ac:chgData name="Cristian Chilipirea" userId="34ab170da5908fc4" providerId="LiveId" clId="{92C6773D-B486-42A5-9705-1679DB891A5B}" dt="2022-03-13T18:04:01.288" v="105" actId="207"/>
          <ac:spMkLst>
            <pc:docMk/>
            <pc:sldMk cId="491489474" sldId="580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06.533" v="209" actId="207"/>
          <ac:spMkLst>
            <pc:docMk/>
            <pc:sldMk cId="491489474" sldId="580"/>
            <ac:spMk id="15" creationId="{BF075930-CB1B-46D0-B2C2-0AC5D3291CA3}"/>
          </ac:spMkLst>
        </pc:spChg>
        <pc:spChg chg="mod">
          <ac:chgData name="Cristian Chilipirea" userId="34ab170da5908fc4" providerId="LiveId" clId="{92C6773D-B486-42A5-9705-1679DB891A5B}" dt="2022-03-13T18:16:06.533" v="209" actId="207"/>
          <ac:spMkLst>
            <pc:docMk/>
            <pc:sldMk cId="491489474" sldId="580"/>
            <ac:spMk id="20" creationId="{E4D2A4C6-FEEA-4661-AC0C-0A87C2F113B6}"/>
          </ac:spMkLst>
        </pc:spChg>
        <pc:spChg chg="mod">
          <ac:chgData name="Cristian Chilipirea" userId="34ab170da5908fc4" providerId="LiveId" clId="{92C6773D-B486-42A5-9705-1679DB891A5B}" dt="2022-03-13T18:16:06.533" v="209" actId="207"/>
          <ac:spMkLst>
            <pc:docMk/>
            <pc:sldMk cId="491489474" sldId="580"/>
            <ac:spMk id="24" creationId="{BF8E4A69-A942-42DC-BE04-E61D430D0705}"/>
          </ac:spMkLst>
        </pc:spChg>
      </pc:sldChg>
      <pc:sldChg chg="modSp add del mod">
        <pc:chgData name="Cristian Chilipirea" userId="34ab170da5908fc4" providerId="LiveId" clId="{92C6773D-B486-42A5-9705-1679DB891A5B}" dt="2022-03-13T18:16:09.597" v="210" actId="207"/>
        <pc:sldMkLst>
          <pc:docMk/>
          <pc:sldMk cId="915622653" sldId="581"/>
        </pc:sldMkLst>
        <pc:spChg chg="mod">
          <ac:chgData name="Cristian Chilipirea" userId="34ab170da5908fc4" providerId="LiveId" clId="{92C6773D-B486-42A5-9705-1679DB891A5B}" dt="2022-03-13T18:04:03.872" v="106" actId="207"/>
          <ac:spMkLst>
            <pc:docMk/>
            <pc:sldMk cId="915622653" sldId="581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09.597" v="210" actId="207"/>
          <ac:spMkLst>
            <pc:docMk/>
            <pc:sldMk cId="915622653" sldId="581"/>
            <ac:spMk id="10" creationId="{6F566DB2-DFED-452D-B837-A2D101B25962}"/>
          </ac:spMkLst>
        </pc:spChg>
        <pc:spChg chg="mod">
          <ac:chgData name="Cristian Chilipirea" userId="34ab170da5908fc4" providerId="LiveId" clId="{92C6773D-B486-42A5-9705-1679DB891A5B}" dt="2022-03-13T18:16:09.597" v="210" actId="207"/>
          <ac:spMkLst>
            <pc:docMk/>
            <pc:sldMk cId="915622653" sldId="581"/>
            <ac:spMk id="15" creationId="{BF075930-CB1B-46D0-B2C2-0AC5D3291CA3}"/>
          </ac:spMkLst>
        </pc:spChg>
        <pc:spChg chg="mod">
          <ac:chgData name="Cristian Chilipirea" userId="34ab170da5908fc4" providerId="LiveId" clId="{92C6773D-B486-42A5-9705-1679DB891A5B}" dt="2022-03-13T18:16:09.597" v="210" actId="207"/>
          <ac:spMkLst>
            <pc:docMk/>
            <pc:sldMk cId="915622653" sldId="581"/>
            <ac:spMk id="20" creationId="{E4D2A4C6-FEEA-4661-AC0C-0A87C2F113B6}"/>
          </ac:spMkLst>
        </pc:spChg>
      </pc:sldChg>
      <pc:sldChg chg="modSp add del mod">
        <pc:chgData name="Cristian Chilipirea" userId="34ab170da5908fc4" providerId="LiveId" clId="{92C6773D-B486-42A5-9705-1679DB891A5B}" dt="2022-03-13T18:16:13.605" v="211" actId="207"/>
        <pc:sldMkLst>
          <pc:docMk/>
          <pc:sldMk cId="1924667927" sldId="582"/>
        </pc:sldMkLst>
        <pc:spChg chg="mod">
          <ac:chgData name="Cristian Chilipirea" userId="34ab170da5908fc4" providerId="LiveId" clId="{92C6773D-B486-42A5-9705-1679DB891A5B}" dt="2022-03-13T18:04:07.633" v="107" actId="207"/>
          <ac:spMkLst>
            <pc:docMk/>
            <pc:sldMk cId="1924667927" sldId="582"/>
            <ac:spMk id="2" creationId="{E617F64F-8FF8-4895-9F67-F2978F0CD50D}"/>
          </ac:spMkLst>
        </pc:spChg>
        <pc:spChg chg="mod">
          <ac:chgData name="Cristian Chilipirea" userId="34ab170da5908fc4" providerId="LiveId" clId="{92C6773D-B486-42A5-9705-1679DB891A5B}" dt="2022-03-13T18:16:13.605" v="211" actId="207"/>
          <ac:spMkLst>
            <pc:docMk/>
            <pc:sldMk cId="1924667927" sldId="582"/>
            <ac:spMk id="10" creationId="{6F566DB2-DFED-452D-B837-A2D101B25962}"/>
          </ac:spMkLst>
        </pc:spChg>
        <pc:spChg chg="mod">
          <ac:chgData name="Cristian Chilipirea" userId="34ab170da5908fc4" providerId="LiveId" clId="{92C6773D-B486-42A5-9705-1679DB891A5B}" dt="2022-03-13T18:16:13.605" v="211" actId="207"/>
          <ac:spMkLst>
            <pc:docMk/>
            <pc:sldMk cId="1924667927" sldId="582"/>
            <ac:spMk id="15" creationId="{BF075930-CB1B-46D0-B2C2-0AC5D3291CA3}"/>
          </ac:spMkLst>
        </pc:spChg>
      </pc:sldChg>
      <pc:sldChg chg="modSp add del mod">
        <pc:chgData name="Cristian Chilipirea" userId="34ab170da5908fc4" providerId="LiveId" clId="{92C6773D-B486-42A5-9705-1679DB891A5B}" dt="2022-03-13T18:04:10.295" v="108" actId="207"/>
        <pc:sldMkLst>
          <pc:docMk/>
          <pc:sldMk cId="2785871262" sldId="583"/>
        </pc:sldMkLst>
        <pc:spChg chg="mod">
          <ac:chgData name="Cristian Chilipirea" userId="34ab170da5908fc4" providerId="LiveId" clId="{92C6773D-B486-42A5-9705-1679DB891A5B}" dt="2022-03-13T18:04:10.295" v="108" actId="207"/>
          <ac:spMkLst>
            <pc:docMk/>
            <pc:sldMk cId="2785871262" sldId="583"/>
            <ac:spMk id="2" creationId="{E353598F-A0A0-476D-90B6-405AD41A6931}"/>
          </ac:spMkLst>
        </pc:spChg>
      </pc:sldChg>
      <pc:sldChg chg="modSp add del mod">
        <pc:chgData name="Cristian Chilipirea" userId="34ab170da5908fc4" providerId="LiveId" clId="{92C6773D-B486-42A5-9705-1679DB891A5B}" dt="2022-03-13T18:04:12.950" v="109" actId="207"/>
        <pc:sldMkLst>
          <pc:docMk/>
          <pc:sldMk cId="1387558614" sldId="584"/>
        </pc:sldMkLst>
        <pc:spChg chg="mod">
          <ac:chgData name="Cristian Chilipirea" userId="34ab170da5908fc4" providerId="LiveId" clId="{92C6773D-B486-42A5-9705-1679DB891A5B}" dt="2022-03-13T18:04:12.950" v="109" actId="207"/>
          <ac:spMkLst>
            <pc:docMk/>
            <pc:sldMk cId="1387558614" sldId="584"/>
            <ac:spMk id="2" creationId="{E353598F-A0A0-476D-90B6-405AD41A6931}"/>
          </ac:spMkLst>
        </pc:spChg>
      </pc:sldChg>
      <pc:sldChg chg="add del">
        <pc:chgData name="Cristian Chilipirea" userId="34ab170da5908fc4" providerId="LiveId" clId="{92C6773D-B486-42A5-9705-1679DB891A5B}" dt="2022-03-13T17:54:44.655" v="9"/>
        <pc:sldMkLst>
          <pc:docMk/>
          <pc:sldMk cId="1691017973" sldId="678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3710067489" sldId="712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849271935" sldId="713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4166998008" sldId="714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916874499" sldId="715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4049494771" sldId="716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41264237" sldId="717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785380096" sldId="718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004866330" sldId="719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3953706535" sldId="720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958279561" sldId="721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529978504" sldId="722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7853534" sldId="723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1267356620" sldId="725"/>
        </pc:sldMkLst>
      </pc:sldChg>
      <pc:sldChg chg="del">
        <pc:chgData name="Cristian Chilipirea" userId="34ab170da5908fc4" providerId="LiveId" clId="{92C6773D-B486-42A5-9705-1679DB891A5B}" dt="2022-03-13T17:53:49.063" v="0" actId="47"/>
        <pc:sldMkLst>
          <pc:docMk/>
          <pc:sldMk cId="2727005353" sldId="726"/>
        </pc:sldMkLst>
      </pc:sldChg>
    </pc:docChg>
  </pc:docChgLst>
  <pc:docChgLst>
    <pc:chgData name="Cristian Chilipirea" userId="34ab170da5908fc4" providerId="LiveId" clId="{B06FC5C3-AC0E-46E5-90E1-269995C5A350}"/>
    <pc:docChg chg="addSld delSld modSld">
      <pc:chgData name="Cristian Chilipirea" userId="34ab170da5908fc4" providerId="LiveId" clId="{B06FC5C3-AC0E-46E5-90E1-269995C5A350}" dt="2022-03-11T07:33:08.556" v="22" actId="692"/>
      <pc:docMkLst>
        <pc:docMk/>
      </pc:docMkLst>
      <pc:sldChg chg="modSp mod">
        <pc:chgData name="Cristian Chilipirea" userId="34ab170da5908fc4" providerId="LiveId" clId="{B06FC5C3-AC0E-46E5-90E1-269995C5A350}" dt="2022-03-11T07:28:39.069" v="0" actId="20577"/>
        <pc:sldMkLst>
          <pc:docMk/>
          <pc:sldMk cId="736295071" sldId="256"/>
        </pc:sldMkLst>
        <pc:spChg chg="mod">
          <ac:chgData name="Cristian Chilipirea" userId="34ab170da5908fc4" providerId="LiveId" clId="{B06FC5C3-AC0E-46E5-90E1-269995C5A350}" dt="2022-03-11T07:28:39.069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2980680" sldId="55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2548878" sldId="55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73248128" sldId="5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878214405" sldId="5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62520965" sldId="5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3595547" sldId="67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47703394" sldId="68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8681363" sldId="68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648758286" sldId="6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502304" sldId="7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0095267" sldId="7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40607238" sldId="7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7533109" sldId="711"/>
        </pc:sldMkLst>
      </pc:sldChg>
      <pc:sldChg chg="modSp add del mod">
        <pc:chgData name="Cristian Chilipirea" userId="34ab170da5908fc4" providerId="LiveId" clId="{B06FC5C3-AC0E-46E5-90E1-269995C5A350}" dt="2022-03-11T07:29:34.238" v="3" actId="207"/>
        <pc:sldMkLst>
          <pc:docMk/>
          <pc:sldMk cId="3710067489" sldId="712"/>
        </pc:sldMkLst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" creationId="{81652E28-9DC8-4F99-A464-43D15C46BA2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95372689" sldId="713"/>
        </pc:sldMkLst>
      </pc:sldChg>
      <pc:sldChg chg="add">
        <pc:chgData name="Cristian Chilipirea" userId="34ab170da5908fc4" providerId="LiveId" clId="{B06FC5C3-AC0E-46E5-90E1-269995C5A350}" dt="2022-03-11T07:29:16.727" v="2"/>
        <pc:sldMkLst>
          <pc:docMk/>
          <pc:sldMk cId="1849271935" sldId="713"/>
        </pc:sldMkLst>
      </pc:sldChg>
      <pc:sldChg chg="modSp add mod">
        <pc:chgData name="Cristian Chilipirea" userId="34ab170da5908fc4" providerId="LiveId" clId="{B06FC5C3-AC0E-46E5-90E1-269995C5A350}" dt="2022-03-11T07:29:40.102" v="4" actId="207"/>
        <pc:sldMkLst>
          <pc:docMk/>
          <pc:sldMk cId="4166998008" sldId="714"/>
        </pc:sldMkLst>
        <pc:spChg chg="mod">
          <ac:chgData name="Cristian Chilipirea" userId="34ab170da5908fc4" providerId="LiveId" clId="{B06FC5C3-AC0E-46E5-90E1-269995C5A350}" dt="2022-03-11T07:29:40.102" v="4" actId="207"/>
          <ac:spMkLst>
            <pc:docMk/>
            <pc:sldMk cId="4166998008" sldId="714"/>
            <ac:spMk id="4" creationId="{BD51603A-8971-4253-B2CB-CBAD1107CC0F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48314742" sldId="715"/>
        </pc:sldMkLst>
      </pc:sldChg>
      <pc:sldChg chg="modSp add mod">
        <pc:chgData name="Cristian Chilipirea" userId="34ab170da5908fc4" providerId="LiveId" clId="{B06FC5C3-AC0E-46E5-90E1-269995C5A350}" dt="2022-03-11T07:32:01.944" v="9" actId="692"/>
        <pc:sldMkLst>
          <pc:docMk/>
          <pc:sldMk cId="2916874499" sldId="715"/>
        </pc:sldMkLst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7" creationId="{D274B1B2-A0CD-4515-9356-7C917FC6D41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8" creationId="{78AED57A-FA7F-4EE2-8610-4949A1478946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9" creationId="{A73998CE-4336-4953-A2A6-BDC56D38FE4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0" creationId="{6DC42EB6-1C3D-423F-9B66-25413E3C585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1" creationId="{56665DA5-892D-41AD-843E-489AFE4F6C2F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4" creationId="{45EC20F3-D0F4-4C28-BB85-5C8B5F806427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5" creationId="{5505AC44-F0E0-4B2B-89F0-AE7475C3DAFC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611562" sldId="716"/>
        </pc:sldMkLst>
      </pc:sldChg>
      <pc:sldChg chg="modSp add mod">
        <pc:chgData name="Cristian Chilipirea" userId="34ab170da5908fc4" providerId="LiveId" clId="{B06FC5C3-AC0E-46E5-90E1-269995C5A350}" dt="2022-03-11T07:30:02.587" v="6" actId="207"/>
        <pc:sldMkLst>
          <pc:docMk/>
          <pc:sldMk cId="4049494771" sldId="716"/>
        </pc:sldMkLst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3" creationId="{07F9420D-7496-4320-8055-6CDF2284AD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7" creationId="{D274B1B2-A0CD-4515-9356-7C917FC6D41B}"/>
          </ac:spMkLst>
        </pc:spChg>
      </pc:sldChg>
      <pc:sldChg chg="modSp add mod">
        <pc:chgData name="Cristian Chilipirea" userId="34ab170da5908fc4" providerId="LiveId" clId="{B06FC5C3-AC0E-46E5-90E1-269995C5A350}" dt="2022-03-11T07:30:11.319" v="7" actId="207"/>
        <pc:sldMkLst>
          <pc:docMk/>
          <pc:sldMk cId="241264237" sldId="717"/>
        </pc:sldMkLst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8" creationId="{AE909D3B-7256-4560-B6BF-41B9F658573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0" creationId="{2616E482-0C5D-420A-88DF-4D5B2C211B01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1" creationId="{15274639-DB4B-4D04-8057-1C715C48841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2" creationId="{D63EADAD-54F0-4A69-A911-DF71E24A0476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7" creationId="{D274B1B2-A0CD-4515-9356-7C917FC6D41B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911002" sldId="717"/>
        </pc:sldMkLst>
      </pc:sldChg>
      <pc:sldChg chg="modSp add">
        <pc:chgData name="Cristian Chilipirea" userId="34ab170da5908fc4" providerId="LiveId" clId="{B06FC5C3-AC0E-46E5-90E1-269995C5A350}" dt="2022-03-11T07:29:57.346" v="5" actId="207"/>
        <pc:sldMkLst>
          <pc:docMk/>
          <pc:sldMk cId="1785380096" sldId="718"/>
        </pc:sldMkLst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6" creationId="{1AD1023F-2E0A-4281-8DFB-AD9F3454CF47}"/>
          </ac:spMkLst>
        </pc:spChg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7" creationId="{26E8EFD3-370C-4A1F-91C2-C4DCE396FF9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83024352" sldId="719"/>
        </pc:sldMkLst>
      </pc:sldChg>
      <pc:sldChg chg="modSp add mod">
        <pc:chgData name="Cristian Chilipirea" userId="34ab170da5908fc4" providerId="LiveId" clId="{B06FC5C3-AC0E-46E5-90E1-269995C5A350}" dt="2022-03-11T07:32:50.028" v="18" actId="692"/>
        <pc:sldMkLst>
          <pc:docMk/>
          <pc:sldMk cId="2004866330" sldId="719"/>
        </pc:sldMkLst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2:50.028" v="18" actId="692"/>
          <ac:spMkLst>
            <pc:docMk/>
            <pc:sldMk cId="2004866330" sldId="719"/>
            <ac:spMk id="60" creationId="{30421D30-4239-4F1E-8F9B-A0E9AC01B8D0}"/>
          </ac:spMkLst>
        </pc:spChg>
        <pc:spChg chg="mod">
          <ac:chgData name="Cristian Chilipirea" userId="34ab170da5908fc4" providerId="LiveId" clId="{B06FC5C3-AC0E-46E5-90E1-269995C5A350}" dt="2022-03-11T07:32:46.920" v="17" actId="692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92" creationId="{B138B629-AD8F-4522-ABDF-E02998C49BB9}"/>
          </ac:spMkLst>
        </pc:spChg>
      </pc:sldChg>
      <pc:sldChg chg="modSp add mod">
        <pc:chgData name="Cristian Chilipirea" userId="34ab170da5908fc4" providerId="LiveId" clId="{B06FC5C3-AC0E-46E5-90E1-269995C5A350}" dt="2022-03-11T07:33:00.397" v="20" actId="692"/>
        <pc:sldMkLst>
          <pc:docMk/>
          <pc:sldMk cId="3953706535" sldId="720"/>
        </pc:sldMkLst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0" creationId="{247BAA4E-7F2E-48A0-8895-183C46F8F90D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92" creationId="{B138B629-AD8F-4522-ABDF-E02998C49BB9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42942952" sldId="721"/>
        </pc:sldMkLst>
      </pc:sldChg>
      <pc:sldChg chg="modSp add mod">
        <pc:chgData name="Cristian Chilipirea" userId="34ab170da5908fc4" providerId="LiveId" clId="{B06FC5C3-AC0E-46E5-90E1-269995C5A350}" dt="2022-03-11T07:32:28.419" v="14" actId="692"/>
        <pc:sldMkLst>
          <pc:docMk/>
          <pc:sldMk cId="2958279561" sldId="721"/>
        </pc:sldMkLst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28.419" v="14" actId="692"/>
          <ac:spMkLst>
            <pc:docMk/>
            <pc:sldMk cId="2958279561" sldId="721"/>
            <ac:spMk id="34" creationId="{44409418-8ECD-4A8E-A7E3-F779CF78E4FA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3" creationId="{F91B8098-9447-4264-B073-767C59528918}"/>
          </ac:spMkLst>
        </pc:spChg>
      </pc:sldChg>
      <pc:sldChg chg="modSp add mod">
        <pc:chgData name="Cristian Chilipirea" userId="34ab170da5908fc4" providerId="LiveId" clId="{B06FC5C3-AC0E-46E5-90E1-269995C5A350}" dt="2022-03-11T07:32:17.914" v="12" actId="692"/>
        <pc:sldMkLst>
          <pc:docMk/>
          <pc:sldMk cId="1529978504" sldId="722"/>
        </pc:sldMkLst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17.914" v="12" actId="692"/>
          <ac:spMkLst>
            <pc:docMk/>
            <pc:sldMk cId="1529978504" sldId="722"/>
            <ac:spMk id="19" creationId="{E05FBF88-D9ED-40AD-B5AB-FFD56165C098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3" creationId="{F91B8098-9447-4264-B073-767C5952891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37929409" sldId="722"/>
        </pc:sldMkLst>
      </pc:sldChg>
      <pc:sldChg chg="modSp add mod">
        <pc:chgData name="Cristian Chilipirea" userId="34ab170da5908fc4" providerId="LiveId" clId="{B06FC5C3-AC0E-46E5-90E1-269995C5A350}" dt="2022-03-11T07:32:36.020" v="15" actId="207"/>
        <pc:sldMkLst>
          <pc:docMk/>
          <pc:sldMk cId="17853534" sldId="723"/>
        </pc:sldMkLst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4" creationId="{4358CDC5-9F4C-4AD9-8801-26525257846B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7" creationId="{BD5272AD-178F-4139-94A1-C0B52E2ED50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8" creationId="{0BE22BAF-4D05-4459-A64D-BC975E4FEFD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9" creationId="{AB5CC37B-200D-4FF3-985E-2CB6C9FE6F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2" creationId="{AD0AA9FA-7627-4243-96AF-213FC52CED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3" creationId="{98D58561-356D-4F38-A9D9-E6B6F814DBC6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4" creationId="{E2C6ABCF-EFD6-44B2-9688-073A6303B1A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0" creationId="{AE1450A9-AD70-47A9-85AD-F9FEA21EF3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1" creationId="{E72E6739-8E13-440E-85DB-2BB3349F511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2:09.707" v="10" actId="207"/>
        <pc:sldMkLst>
          <pc:docMk/>
          <pc:sldMk cId="1267356620" sldId="725"/>
        </pc:sldMkLst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4" creationId="{7CD538DF-0678-4AE5-BEDC-036179DCF27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7" creationId="{BDAA77FF-A9E8-45CE-AE00-DA6DE0F61FD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8" creationId="{D34DAB8B-F85E-44A8-8F3B-3C2F638D9E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1" creationId="{3D0A7111-2125-4608-A181-CC81CE065D3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2" creationId="{02B15C50-9B16-4596-81BA-E6C3BF88DEB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3" creationId="{92323200-9A31-404A-869A-F7B90DAEFB1F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4" creationId="{E329AB1F-DF85-4C01-9566-9D598FA4493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3:08.556" v="22" actId="692"/>
        <pc:sldMkLst>
          <pc:docMk/>
          <pc:sldMk cId="2727005353" sldId="726"/>
        </pc:sldMkLst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3:08.556" v="22" actId="692"/>
          <ac:spMkLst>
            <pc:docMk/>
            <pc:sldMk cId="2727005353" sldId="726"/>
            <ac:spMk id="49" creationId="{446128B0-CCCE-44E7-A4C9-7B79486D725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0" creationId="{398F3BCD-85B5-4154-BC04-2FFAA6788C5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7" creationId="{8AC859EA-4393-4536-9E6F-3606D59AE4D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8" creationId="{97BB79CD-007D-4AF3-ABB5-7EF16CA8046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92" creationId="{B138B629-AD8F-4522-ABDF-E02998C49BB9}"/>
          </ac:spMkLst>
        </pc:spChg>
      </pc:sldChg>
      <pc:sldMasterChg chg="delSldLayout">
        <pc:chgData name="Cristian Chilipirea" userId="34ab170da5908fc4" providerId="LiveId" clId="{B06FC5C3-AC0E-46E5-90E1-269995C5A350}" dt="2022-03-11T07:29:03.044" v="1" actId="47"/>
        <pc:sldMasterMkLst>
          <pc:docMk/>
          <pc:sldMasterMk cId="2081690684" sldId="2147483672"/>
        </pc:sldMasterMkLst>
        <pc:sldLayoutChg chg="del">
          <pc:chgData name="Cristian Chilipirea" userId="34ab170da5908fc4" providerId="LiveId" clId="{B06FC5C3-AC0E-46E5-90E1-269995C5A350}" dt="2022-03-11T07:29:03.044" v="1" actId="47"/>
          <pc:sldLayoutMkLst>
            <pc:docMk/>
            <pc:sldMasterMk cId="2081690684" sldId="2147483672"/>
            <pc:sldLayoutMk cId="568689803" sldId="2147483684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8DE0DEFE-EE37-49DF-9520-558F833E3EF8}"/>
    <pc:docChg chg="modSld">
      <pc:chgData name="Cristian Chilipirea" userId="34ab170da5908fc4" providerId="LiveId" clId="{8DE0DEFE-EE37-49DF-9520-558F833E3EF8}" dt="2022-03-13T17:44:51.764" v="2" actId="14100"/>
      <pc:docMkLst>
        <pc:docMk/>
      </pc:docMkLst>
      <pc:sldChg chg="addSp modSp mod">
        <pc:chgData name="Cristian Chilipirea" userId="34ab170da5908fc4" providerId="LiveId" clId="{8DE0DEFE-EE37-49DF-9520-558F833E3EF8}" dt="2022-03-13T17:44:51.764" v="2" actId="14100"/>
        <pc:sldMkLst>
          <pc:docMk/>
          <pc:sldMk cId="3710067489" sldId="712"/>
        </pc:sldMkLst>
        <pc:cxnChg chg="add mod">
          <ac:chgData name="Cristian Chilipirea" userId="34ab170da5908fc4" providerId="LiveId" clId="{8DE0DEFE-EE37-49DF-9520-558F833E3EF8}" dt="2022-03-13T17:44:51.764" v="2" actId="14100"/>
          <ac:cxnSpMkLst>
            <pc:docMk/>
            <pc:sldMk cId="3710067489" sldId="712"/>
            <ac:cxnSpMk id="63" creationId="{86D37A7A-1765-42AA-A6F3-63E28A0B0523}"/>
          </ac:cxnSpMkLst>
        </pc:cxn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4T03:47:38.94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20-Mar-22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2557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https://lh3.googleusercontent.com/proxy/JTpuEXCGIXYIdIarFcIABiJ8N03pO3vH-OV4yoD_UjzEtF8wIcZV0EGv-yZimla2m8bSxymW5q2cS0nN7RFMJaCIt8gs-itW98b0okdZ9l32Gzd0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34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https://docs.getsocial.im/images/social-graph/social-graph-hero.png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7849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https://cdn.business2community.com/wp-content/uploads/2015/04/Google-Knowledge-Graph.jpg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9124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https://mta.ro/wp-content/uploads/2019/02/20181022_ORGANIGRAMA-pt.-WEB-ATM.pdf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973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6610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Maarten van Steen book Graph Theory and Complex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061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https://www.careerindia.com/img/2017/05/computergraphics-05-1493980157.jpg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980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https://www.steeljrv.com/what-is-a-piping-system.html/pipe-network</a:t>
            </a:r>
          </a:p>
          <a:p>
            <a:r>
              <a:rPr lang="en-US" dirty="0"/>
              <a:t>https://www.sciencenewsforstudents.org/wp-content/uploads/2019/11/860_explainer_electric_grid.png</a:t>
            </a:r>
          </a:p>
          <a:p>
            <a:r>
              <a:rPr lang="en-US" dirty="0"/>
              <a:t>https://simcity-buildit.zendesk.com/hc/en-us/article_attachments/200484461/Sewage.jpg</a:t>
            </a:r>
            <a:endParaRPr lang="ro-RO" dirty="0"/>
          </a:p>
          <a:p>
            <a:r>
              <a:rPr lang="en-US" dirty="0"/>
              <a:t>https://www.researchgate.net/figure/Colour-online-Trans-European-natural-gas-network-Link-thickness-is-proportional-to-the_fig4_26720900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0999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https://eternalsunshineoftheismind.files.wordpress.com/2013/02/picture2.png?w=584</a:t>
            </a:r>
            <a:endParaRPr lang="ro-RO" dirty="0"/>
          </a:p>
          <a:p>
            <a:endParaRPr lang="ro-RO" dirty="0"/>
          </a:p>
          <a:p>
            <a:r>
              <a:rPr lang="en-US" dirty="0"/>
              <a:t>https://www.researchgate.net/publication/298796513/figure/fig5/AS:349282696744977@1460286892795/Example-of-DAG-task-model-and-computation-cost-matrix.png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0029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https://upload.wikimedia.org/wikipedia/commons/thumb/5/5c/4x4_Sudoku_graph.svg/1200px-4x4_Sudoku_graph.svg.png</a:t>
            </a:r>
          </a:p>
          <a:p>
            <a:endParaRPr lang="en-US" dirty="0"/>
          </a:p>
          <a:p>
            <a:r>
              <a:rPr lang="en-US" dirty="0"/>
              <a:t>https://media.geeksforgeeks.org/wp-content/uploads/TIC_TAC.jpg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651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https://www.researchgate.net/profile/Quan_Nguyen43/publication/325794369/figure/fig2/AS:639787606220801@1529548660141/Example-of-large-and-complex-networks-Visualization-of-the-Internet-graph-by-the-Opte.png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485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https://www.electrical4u.com/images/january16/1452676005.gif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914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KruskalDemo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 fontScale="90000"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Grafuri</a:t>
            </a:r>
            <a:r>
              <a:rPr lang="en-US" sz="4000" dirty="0"/>
              <a:t> – </a:t>
            </a:r>
            <a:r>
              <a:rPr lang="en-US" sz="4000" dirty="0" err="1"/>
              <a:t>Acoperire</a:t>
            </a:r>
            <a:r>
              <a:rPr lang="ro-RO" sz="4000" dirty="0"/>
              <a:t> și Capacitate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4095972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4E857-9229-4FA5-8C5A-46AF6FD4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5F805-0F54-4A9F-BC3B-A7C9632D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0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7C814-3CCE-46A2-9E36-AE70ABC0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1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AAAA3-4A7E-45CF-9C4B-75231CEC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2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DE345-53E5-45F0-982E-E961B513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2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87C283-088E-4B0F-9BB1-5843061E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4461D-61BC-4D89-B016-1250055C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113DF-6EE3-4166-8AA0-238DB334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6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3E342-9C8D-4888-AF4D-42164EF9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29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88670-58FA-49D0-8459-D262156E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9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278D3A-4F6F-4B25-BE86-91A4181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5132F-509F-4E0B-BC66-795CBAFE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65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D00AF-8FD9-46B9-BF79-D23E3906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EE2E2-3E91-4B04-AD29-14914316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63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9F21-A58A-4814-9659-C1C767F9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0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8F9B6-0079-469B-A69A-0622B467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0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6C78F-68A8-472E-AFFE-C5402894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13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AE2FE-B02A-4962-9584-AC30256F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8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08DC1-B4A7-4B27-928D-ED96992C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8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D702A-9E02-4728-A711-1B589126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69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08658-02DF-47F8-9176-CE38A854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6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Arbori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minimi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acoperire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5DDCF-5A47-4401-B8EA-718F33F2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2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192BD8-871C-49F4-9787-1226FA7BC886}"/>
              </a:ext>
            </a:extLst>
          </p:cNvPr>
          <p:cNvGrpSpPr/>
          <p:nvPr/>
        </p:nvGrpSpPr>
        <p:grpSpPr>
          <a:xfrm>
            <a:off x="3088739" y="1992602"/>
            <a:ext cx="5485349" cy="2932532"/>
            <a:chOff x="3088739" y="1992602"/>
            <a:chExt cx="5485349" cy="293253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448965F-BD58-4126-80A4-20012DD1D189}"/>
                </a:ext>
              </a:extLst>
            </p:cNvPr>
            <p:cNvCxnSpPr>
              <a:cxnSpLocks/>
              <a:stCxn id="34" idx="7"/>
              <a:endCxn id="33" idx="3"/>
            </p:cNvCxnSpPr>
            <p:nvPr/>
          </p:nvCxnSpPr>
          <p:spPr bwMode="auto">
            <a:xfrm flipV="1">
              <a:off x="6054328" y="4352470"/>
              <a:ext cx="394948" cy="36122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9C1B811-70F4-43BE-8227-71A98FD546F7}"/>
                </a:ext>
              </a:extLst>
            </p:cNvPr>
            <p:cNvCxnSpPr>
              <a:cxnSpLocks/>
              <a:stCxn id="16" idx="7"/>
              <a:endCxn id="15" idx="3"/>
            </p:cNvCxnSpPr>
            <p:nvPr/>
          </p:nvCxnSpPr>
          <p:spPr bwMode="auto">
            <a:xfrm flipV="1">
              <a:off x="3088739" y="2528672"/>
              <a:ext cx="376859" cy="570934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93B9C4-59B7-496F-8549-F8DD3AF9D3F4}"/>
                </a:ext>
              </a:extLst>
            </p:cNvPr>
            <p:cNvCxnSpPr>
              <a:cxnSpLocks/>
              <a:stCxn id="16" idx="6"/>
              <a:endCxn id="14" idx="2"/>
            </p:cNvCxnSpPr>
            <p:nvPr/>
          </p:nvCxnSpPr>
          <p:spPr bwMode="auto">
            <a:xfrm flipV="1">
              <a:off x="3161041" y="3112604"/>
              <a:ext cx="1064163" cy="16155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27AFDE-B944-47E3-A205-AE0DF90CBB62}"/>
                </a:ext>
              </a:extLst>
            </p:cNvPr>
            <p:cNvCxnSpPr>
              <a:cxnSpLocks/>
              <a:stCxn id="8" idx="4"/>
              <a:endCxn id="9" idx="7"/>
            </p:cNvCxnSpPr>
            <p:nvPr/>
          </p:nvCxnSpPr>
          <p:spPr bwMode="auto">
            <a:xfrm flipH="1">
              <a:off x="6899078" y="2239459"/>
              <a:ext cx="758102" cy="903813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B3C8EC8-C969-4459-838F-03996380ECF8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 bwMode="auto">
            <a:xfrm flipV="1">
              <a:off x="6971380" y="3070969"/>
              <a:ext cx="932656" cy="24685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BA9CB5-6CA6-429C-896E-A79D6330B255}"/>
                </a:ext>
              </a:extLst>
            </p:cNvPr>
            <p:cNvCxnSpPr>
              <a:cxnSpLocks/>
              <a:stCxn id="14" idx="5"/>
              <a:endCxn id="34" idx="1"/>
            </p:cNvCxnSpPr>
            <p:nvPr/>
          </p:nvCxnSpPr>
          <p:spPr bwMode="auto">
            <a:xfrm>
              <a:off x="4646614" y="3287158"/>
              <a:ext cx="1058607" cy="1426539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61C38C-382E-4E92-B32D-0427C39679E6}"/>
                </a:ext>
              </a:extLst>
            </p:cNvPr>
            <p:cNvCxnSpPr>
              <a:cxnSpLocks/>
              <a:stCxn id="33" idx="5"/>
              <a:endCxn id="32" idx="0"/>
            </p:cNvCxnSpPr>
            <p:nvPr/>
          </p:nvCxnSpPr>
          <p:spPr bwMode="auto">
            <a:xfrm>
              <a:off x="6798384" y="4352469"/>
              <a:ext cx="272712" cy="32580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A496ECE-FB82-4218-A1BF-83BC1F53DED1}"/>
                </a:ext>
              </a:extLst>
            </p:cNvPr>
            <p:cNvCxnSpPr>
              <a:cxnSpLocks/>
              <a:stCxn id="32" idx="6"/>
              <a:endCxn id="31" idx="3"/>
            </p:cNvCxnSpPr>
            <p:nvPr/>
          </p:nvCxnSpPr>
          <p:spPr bwMode="auto">
            <a:xfrm flipV="1">
              <a:off x="7317952" y="4004843"/>
              <a:ext cx="1256136" cy="920291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698D50D-2A2A-43A9-9E05-6BCE3CB8867B}"/>
                </a:ext>
              </a:extLst>
            </p:cNvPr>
            <p:cNvCxnSpPr>
              <a:cxnSpLocks/>
              <a:stCxn id="8" idx="6"/>
              <a:endCxn id="35" idx="2"/>
            </p:cNvCxnSpPr>
            <p:nvPr/>
          </p:nvCxnSpPr>
          <p:spPr bwMode="auto">
            <a:xfrm>
              <a:off x="7904036" y="1992602"/>
              <a:ext cx="597750" cy="24168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E62155D-591F-4B7B-B11A-8BA2A0822CAF}"/>
              </a:ext>
            </a:extLst>
          </p:cNvPr>
          <p:cNvGrpSpPr/>
          <p:nvPr/>
        </p:nvGrpSpPr>
        <p:grpSpPr>
          <a:xfrm>
            <a:off x="3088738" y="1992603"/>
            <a:ext cx="5659904" cy="3070202"/>
            <a:chOff x="3088738" y="1992603"/>
            <a:chExt cx="5659904" cy="307020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C1FF99-849E-4247-A76C-B02EE7BE3F84}"/>
                </a:ext>
              </a:extLst>
            </p:cNvPr>
            <p:cNvCxnSpPr>
              <a:cxnSpLocks/>
              <a:stCxn id="14" idx="6"/>
              <a:endCxn id="12" idx="2"/>
            </p:cNvCxnSpPr>
            <p:nvPr/>
          </p:nvCxnSpPr>
          <p:spPr bwMode="auto">
            <a:xfrm>
              <a:off x="4718915" y="3112603"/>
              <a:ext cx="848406" cy="24685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2353525-5FF7-43E9-BA27-FA0B44A62FA6}"/>
                </a:ext>
              </a:extLst>
            </p:cNvPr>
            <p:cNvCxnSpPr>
              <a:cxnSpLocks/>
              <a:stCxn id="14" idx="1"/>
              <a:endCxn id="15" idx="5"/>
            </p:cNvCxnSpPr>
            <p:nvPr/>
          </p:nvCxnSpPr>
          <p:spPr bwMode="auto">
            <a:xfrm flipH="1" flipV="1">
              <a:off x="3814705" y="2528673"/>
              <a:ext cx="482800" cy="40937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0EA462-DB64-44AE-9CE7-25B1CB5D5FE5}"/>
                </a:ext>
              </a:extLst>
            </p:cNvPr>
            <p:cNvCxnSpPr>
              <a:cxnSpLocks/>
              <a:stCxn id="12" idx="6"/>
              <a:endCxn id="9" idx="3"/>
            </p:cNvCxnSpPr>
            <p:nvPr/>
          </p:nvCxnSpPr>
          <p:spPr bwMode="auto">
            <a:xfrm>
              <a:off x="6061034" y="3359459"/>
              <a:ext cx="488937" cy="13292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6ACBE3-A358-4126-8E8B-83550041F3A1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 bwMode="auto">
            <a:xfrm flipH="1" flipV="1">
              <a:off x="6619692" y="2668083"/>
              <a:ext cx="104832" cy="40288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EABC46-0ECC-4308-8D40-C8B2CE964074}"/>
                </a:ext>
              </a:extLst>
            </p:cNvPr>
            <p:cNvCxnSpPr>
              <a:cxnSpLocks/>
              <a:stCxn id="11" idx="7"/>
              <a:endCxn id="8" idx="2"/>
            </p:cNvCxnSpPr>
            <p:nvPr/>
          </p:nvCxnSpPr>
          <p:spPr bwMode="auto">
            <a:xfrm flipV="1">
              <a:off x="6794246" y="1992603"/>
              <a:ext cx="616078" cy="254071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145B65-C9C0-4C7F-BA50-A3292FC5D453}"/>
                </a:ext>
              </a:extLst>
            </p:cNvPr>
            <p:cNvCxnSpPr>
              <a:cxnSpLocks/>
              <a:stCxn id="10" idx="0"/>
              <a:endCxn id="8" idx="5"/>
            </p:cNvCxnSpPr>
            <p:nvPr/>
          </p:nvCxnSpPr>
          <p:spPr bwMode="auto">
            <a:xfrm flipH="1" flipV="1">
              <a:off x="7831734" y="2167157"/>
              <a:ext cx="319158" cy="65695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FDE1BEF-1612-41B6-8299-55E8EF2E397C}"/>
                </a:ext>
              </a:extLst>
            </p:cNvPr>
            <p:cNvCxnSpPr>
              <a:cxnSpLocks/>
              <a:stCxn id="14" idx="4"/>
              <a:endCxn id="28" idx="0"/>
            </p:cNvCxnSpPr>
            <p:nvPr/>
          </p:nvCxnSpPr>
          <p:spPr bwMode="auto">
            <a:xfrm flipH="1">
              <a:off x="4305183" y="3359459"/>
              <a:ext cx="166877" cy="22105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6CA45E-ACAF-4724-8040-378A71E2499B}"/>
                </a:ext>
              </a:extLst>
            </p:cNvPr>
            <p:cNvCxnSpPr>
              <a:cxnSpLocks/>
              <a:stCxn id="28" idx="4"/>
              <a:endCxn id="30" idx="0"/>
            </p:cNvCxnSpPr>
            <p:nvPr/>
          </p:nvCxnSpPr>
          <p:spPr bwMode="auto">
            <a:xfrm>
              <a:off x="4305182" y="4074230"/>
              <a:ext cx="7298" cy="514793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9D2EB0D-29B5-438C-883D-FFEB02FECCCD}"/>
                </a:ext>
              </a:extLst>
            </p:cNvPr>
            <p:cNvCxnSpPr>
              <a:cxnSpLocks/>
              <a:stCxn id="32" idx="2"/>
              <a:endCxn id="34" idx="5"/>
            </p:cNvCxnSpPr>
            <p:nvPr/>
          </p:nvCxnSpPr>
          <p:spPr bwMode="auto">
            <a:xfrm flipH="1">
              <a:off x="6054328" y="4925134"/>
              <a:ext cx="769912" cy="137671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BF75897-25E0-42BC-9FDA-9CDBCCF25B21}"/>
                </a:ext>
              </a:extLst>
            </p:cNvPr>
            <p:cNvCxnSpPr>
              <a:cxnSpLocks/>
              <a:stCxn id="31" idx="2"/>
              <a:endCxn id="33" idx="6"/>
            </p:cNvCxnSpPr>
            <p:nvPr/>
          </p:nvCxnSpPr>
          <p:spPr bwMode="auto">
            <a:xfrm flipH="1">
              <a:off x="6870686" y="3830289"/>
              <a:ext cx="1631100" cy="34762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8B85C2-A3EA-4E45-AE83-CE3C28DDD761}"/>
                </a:ext>
              </a:extLst>
            </p:cNvPr>
            <p:cNvCxnSpPr>
              <a:cxnSpLocks/>
              <a:stCxn id="35" idx="4"/>
              <a:endCxn id="31" idx="0"/>
            </p:cNvCxnSpPr>
            <p:nvPr/>
          </p:nvCxnSpPr>
          <p:spPr bwMode="auto">
            <a:xfrm>
              <a:off x="8748642" y="2481138"/>
              <a:ext cx="0" cy="1102294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9AD7221-6855-490D-9F77-E090BB0B2884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 bwMode="auto">
            <a:xfrm>
              <a:off x="4559336" y="4835878"/>
              <a:ext cx="1073582" cy="52372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1325948-2FA1-49D7-8B03-54D04B9F5E37}"/>
                </a:ext>
              </a:extLst>
            </p:cNvPr>
            <p:cNvCxnSpPr>
              <a:cxnSpLocks/>
              <a:stCxn id="30" idx="1"/>
              <a:endCxn id="16" idx="5"/>
            </p:cNvCxnSpPr>
            <p:nvPr/>
          </p:nvCxnSpPr>
          <p:spPr bwMode="auto">
            <a:xfrm flipH="1" flipV="1">
              <a:off x="3088738" y="3448714"/>
              <a:ext cx="1049188" cy="121261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8634D-D4D9-42A7-A64C-2361B5E36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BA75770-EAB3-4462-B96C-A5CC5072E748}"/>
              </a:ext>
            </a:extLst>
          </p:cNvPr>
          <p:cNvGrpSpPr/>
          <p:nvPr/>
        </p:nvGrpSpPr>
        <p:grpSpPr>
          <a:xfrm>
            <a:off x="3088738" y="1992603"/>
            <a:ext cx="5659904" cy="3070202"/>
            <a:chOff x="3088738" y="1992603"/>
            <a:chExt cx="5659904" cy="307020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C1FF99-849E-4247-A76C-B02EE7BE3F84}"/>
                </a:ext>
              </a:extLst>
            </p:cNvPr>
            <p:cNvCxnSpPr>
              <a:cxnSpLocks/>
              <a:stCxn id="14" idx="6"/>
              <a:endCxn id="12" idx="2"/>
            </p:cNvCxnSpPr>
            <p:nvPr/>
          </p:nvCxnSpPr>
          <p:spPr bwMode="auto">
            <a:xfrm>
              <a:off x="4718915" y="3112603"/>
              <a:ext cx="848406" cy="24685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2353525-5FF7-43E9-BA27-FA0B44A62FA6}"/>
                </a:ext>
              </a:extLst>
            </p:cNvPr>
            <p:cNvCxnSpPr>
              <a:cxnSpLocks/>
              <a:stCxn id="14" idx="1"/>
              <a:endCxn id="15" idx="5"/>
            </p:cNvCxnSpPr>
            <p:nvPr/>
          </p:nvCxnSpPr>
          <p:spPr bwMode="auto">
            <a:xfrm flipH="1" flipV="1">
              <a:off x="3814705" y="2528673"/>
              <a:ext cx="482800" cy="40937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0EA462-DB64-44AE-9CE7-25B1CB5D5FE5}"/>
                </a:ext>
              </a:extLst>
            </p:cNvPr>
            <p:cNvCxnSpPr>
              <a:cxnSpLocks/>
              <a:stCxn id="12" idx="6"/>
              <a:endCxn id="9" idx="3"/>
            </p:cNvCxnSpPr>
            <p:nvPr/>
          </p:nvCxnSpPr>
          <p:spPr bwMode="auto">
            <a:xfrm>
              <a:off x="6061034" y="3359459"/>
              <a:ext cx="488937" cy="13292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6ACBE3-A358-4126-8E8B-83550041F3A1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 bwMode="auto">
            <a:xfrm flipH="1" flipV="1">
              <a:off x="6619692" y="2668083"/>
              <a:ext cx="104832" cy="40288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0EABC46-0ECC-4308-8D40-C8B2CE964074}"/>
                </a:ext>
              </a:extLst>
            </p:cNvPr>
            <p:cNvCxnSpPr>
              <a:cxnSpLocks/>
              <a:stCxn id="11" idx="7"/>
              <a:endCxn id="8" idx="2"/>
            </p:cNvCxnSpPr>
            <p:nvPr/>
          </p:nvCxnSpPr>
          <p:spPr bwMode="auto">
            <a:xfrm flipV="1">
              <a:off x="6794246" y="1992603"/>
              <a:ext cx="616078" cy="254071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4145B65-C9C0-4C7F-BA50-A3292FC5D453}"/>
                </a:ext>
              </a:extLst>
            </p:cNvPr>
            <p:cNvCxnSpPr>
              <a:cxnSpLocks/>
              <a:stCxn id="10" idx="0"/>
              <a:endCxn id="8" idx="5"/>
            </p:cNvCxnSpPr>
            <p:nvPr/>
          </p:nvCxnSpPr>
          <p:spPr bwMode="auto">
            <a:xfrm flipH="1" flipV="1">
              <a:off x="7831734" y="2167157"/>
              <a:ext cx="319158" cy="65695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FDE1BEF-1612-41B6-8299-55E8EF2E397C}"/>
                </a:ext>
              </a:extLst>
            </p:cNvPr>
            <p:cNvCxnSpPr>
              <a:cxnSpLocks/>
              <a:stCxn id="14" idx="4"/>
              <a:endCxn id="28" idx="0"/>
            </p:cNvCxnSpPr>
            <p:nvPr/>
          </p:nvCxnSpPr>
          <p:spPr bwMode="auto">
            <a:xfrm flipH="1">
              <a:off x="4305183" y="3359459"/>
              <a:ext cx="166877" cy="22105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66CA45E-ACAF-4724-8040-378A71E2499B}"/>
                </a:ext>
              </a:extLst>
            </p:cNvPr>
            <p:cNvCxnSpPr>
              <a:cxnSpLocks/>
              <a:stCxn id="28" idx="4"/>
              <a:endCxn id="30" idx="0"/>
            </p:cNvCxnSpPr>
            <p:nvPr/>
          </p:nvCxnSpPr>
          <p:spPr bwMode="auto">
            <a:xfrm>
              <a:off x="4305182" y="4074230"/>
              <a:ext cx="7298" cy="514793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9D2EB0D-29B5-438C-883D-FFEB02FECCCD}"/>
                </a:ext>
              </a:extLst>
            </p:cNvPr>
            <p:cNvCxnSpPr>
              <a:cxnSpLocks/>
              <a:stCxn id="32" idx="2"/>
              <a:endCxn id="34" idx="5"/>
            </p:cNvCxnSpPr>
            <p:nvPr/>
          </p:nvCxnSpPr>
          <p:spPr bwMode="auto">
            <a:xfrm flipH="1">
              <a:off x="6054328" y="4925134"/>
              <a:ext cx="769912" cy="137671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BF75897-25E0-42BC-9FDA-9CDBCCF25B21}"/>
                </a:ext>
              </a:extLst>
            </p:cNvPr>
            <p:cNvCxnSpPr>
              <a:cxnSpLocks/>
              <a:stCxn id="31" idx="2"/>
              <a:endCxn id="33" idx="6"/>
            </p:cNvCxnSpPr>
            <p:nvPr/>
          </p:nvCxnSpPr>
          <p:spPr bwMode="auto">
            <a:xfrm flipH="1">
              <a:off x="6870686" y="3830289"/>
              <a:ext cx="1631100" cy="347627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8B85C2-A3EA-4E45-AE83-CE3C28DDD761}"/>
                </a:ext>
              </a:extLst>
            </p:cNvPr>
            <p:cNvCxnSpPr>
              <a:cxnSpLocks/>
              <a:stCxn id="35" idx="4"/>
              <a:endCxn id="31" idx="0"/>
            </p:cNvCxnSpPr>
            <p:nvPr/>
          </p:nvCxnSpPr>
          <p:spPr bwMode="auto">
            <a:xfrm>
              <a:off x="8748642" y="2481138"/>
              <a:ext cx="0" cy="1102294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AC50C09-4211-4160-B5BA-91A016EFB0E2}"/>
                </a:ext>
              </a:extLst>
            </p:cNvPr>
            <p:cNvCxnSpPr>
              <a:cxnSpLocks/>
              <a:stCxn id="9" idx="4"/>
              <a:endCxn id="33" idx="0"/>
            </p:cNvCxnSpPr>
            <p:nvPr/>
          </p:nvCxnSpPr>
          <p:spPr bwMode="auto">
            <a:xfrm flipH="1">
              <a:off x="6623830" y="3564681"/>
              <a:ext cx="100694" cy="36637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9AD7221-6855-490D-9F77-E090BB0B2884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 bwMode="auto">
            <a:xfrm>
              <a:off x="4559336" y="4835878"/>
              <a:ext cx="1073582" cy="52372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1325948-2FA1-49D7-8B03-54D04B9F5E37}"/>
                </a:ext>
              </a:extLst>
            </p:cNvPr>
            <p:cNvCxnSpPr>
              <a:cxnSpLocks/>
              <a:stCxn id="30" idx="1"/>
              <a:endCxn id="16" idx="5"/>
            </p:cNvCxnSpPr>
            <p:nvPr/>
          </p:nvCxnSpPr>
          <p:spPr bwMode="auto">
            <a:xfrm flipH="1" flipV="1">
              <a:off x="3088738" y="3448714"/>
              <a:ext cx="1049188" cy="121261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1A6E4-E2F0-4EFF-B59F-B35CBD27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4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/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tree Kruskal(G)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sort(G.E); </a:t>
                </a:r>
                <a:r>
                  <a:rPr lang="en-US" sz="24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 sort by weight</a:t>
                </a:r>
                <a:endParaRPr lang="en-US" sz="2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A = {};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Make_set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((u, v)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G.E)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 !=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A = A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{(u, v)};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Union(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(u),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  <a:blipFill>
                <a:blip r:embed="rId2"/>
                <a:stretch>
                  <a:fillRect l="-1130" t="-996" b="-18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2D7E-5D91-44FB-AF06-B596A2CA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19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F8EC15-DB86-47C1-A24B-AD6C562B78D2}"/>
                  </a:ext>
                </a:extLst>
              </p:cNvPr>
              <p:cNvSpPr txBox="1"/>
              <p:nvPr/>
            </p:nvSpPr>
            <p:spPr>
              <a:xfrm>
                <a:off x="3632826" y="2875002"/>
                <a:ext cx="492634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6600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600" b="1" i="1" dirty="0" err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𝑬𝒍𝒐𝒈</m:t>
                      </m:r>
                      <m:r>
                        <a:rPr lang="en-US" sz="6600" b="1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600" b="1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6600" b="1" i="1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66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F8EC15-DB86-47C1-A24B-AD6C562B7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826" y="2875002"/>
                <a:ext cx="4926349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1DE9E-A9D2-4CCA-96A8-BA2F3979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21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B79C-BBC6-4930-8802-C74656BE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Flux maxim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2446B-E776-4474-AFA4-E645A6C6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45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D7CC-25B7-4AF9-9197-84EE0C4D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Graf capacitate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DC04-83AF-4944-8131-16654D205F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În general valoarea de pe muchie reprezintă o distanță.</a:t>
            </a:r>
          </a:p>
          <a:p>
            <a:endParaRPr lang="ro-RO" dirty="0"/>
          </a:p>
          <a:p>
            <a:endParaRPr lang="ro-RO" dirty="0"/>
          </a:p>
          <a:p>
            <a:pPr lvl="1"/>
            <a:r>
              <a:rPr lang="ro-RO" dirty="0"/>
              <a:t>O distanță mai mare face muchia mai greu de parcurs.</a:t>
            </a:r>
          </a:p>
          <a:p>
            <a:pPr lvl="1"/>
            <a:endParaRPr lang="ro-RO" dirty="0"/>
          </a:p>
          <a:p>
            <a:r>
              <a:rPr lang="ro-RO" dirty="0"/>
              <a:t>Valoarea muchiei poate reprezenta o capacitate.</a:t>
            </a:r>
          </a:p>
          <a:p>
            <a:endParaRPr lang="ro-RO" dirty="0"/>
          </a:p>
          <a:p>
            <a:endParaRPr lang="ro-RO" dirty="0"/>
          </a:p>
          <a:p>
            <a:pPr lvl="1"/>
            <a:r>
              <a:rPr lang="ro-RO" dirty="0"/>
              <a:t>Similar apei/curentului, cu cât capacitatea e mai mare cu atât e mai ușor de parcurs.</a:t>
            </a:r>
          </a:p>
          <a:p>
            <a:r>
              <a:rPr lang="ro-RO" dirty="0"/>
              <a:t>Șoselele au și distanță și capacitate (număr benzi/viteză </a:t>
            </a:r>
            <a:r>
              <a:rPr lang="ro-RO" dirty="0" err="1"/>
              <a:t>max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2E19E-A366-4BB3-99FD-3EC0320A164A}"/>
              </a:ext>
            </a:extLst>
          </p:cNvPr>
          <p:cNvSpPr/>
          <p:nvPr/>
        </p:nvSpPr>
        <p:spPr bwMode="auto">
          <a:xfrm>
            <a:off x="3982298" y="1736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E41C70-ED39-4AD1-8152-4C37DAEABCA2}"/>
              </a:ext>
            </a:extLst>
          </p:cNvPr>
          <p:cNvSpPr/>
          <p:nvPr/>
        </p:nvSpPr>
        <p:spPr bwMode="auto">
          <a:xfrm>
            <a:off x="6585834" y="1736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DA892-AD61-4D75-8F04-C8858A257EBB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 bwMode="auto">
          <a:xfrm flipH="1">
            <a:off x="4476010" y="1983197"/>
            <a:ext cx="21098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34DB9E-A730-4583-BE48-2C0547DE863B}"/>
              </a:ext>
            </a:extLst>
          </p:cNvPr>
          <p:cNvSpPr/>
          <p:nvPr/>
        </p:nvSpPr>
        <p:spPr>
          <a:xfrm>
            <a:off x="5206206" y="1987127"/>
            <a:ext cx="545646" cy="53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0001A1-C403-4A28-820C-267DF998A419}"/>
              </a:ext>
            </a:extLst>
          </p:cNvPr>
          <p:cNvSpPr/>
          <p:nvPr/>
        </p:nvSpPr>
        <p:spPr bwMode="auto">
          <a:xfrm>
            <a:off x="3799237" y="38976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3F409A-D9B6-4329-BA7D-C8707DFC6FF8}"/>
              </a:ext>
            </a:extLst>
          </p:cNvPr>
          <p:cNvSpPr/>
          <p:nvPr/>
        </p:nvSpPr>
        <p:spPr bwMode="auto">
          <a:xfrm>
            <a:off x="6402773" y="38976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BF2C5C-124D-48F4-AADD-014307F98CBA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 bwMode="auto">
          <a:xfrm flipH="1">
            <a:off x="4292949" y="4144490"/>
            <a:ext cx="21098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975518-CD4C-4891-860C-84EB1F0DFFF6}"/>
              </a:ext>
            </a:extLst>
          </p:cNvPr>
          <p:cNvSpPr/>
          <p:nvPr/>
        </p:nvSpPr>
        <p:spPr>
          <a:xfrm>
            <a:off x="5023145" y="4148420"/>
            <a:ext cx="918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</a:t>
            </a: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9F44F08-EFFE-4D2D-8135-0BD2C32D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42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4A9E-AA67-4408-8F5A-83323337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Flux maxim </a:t>
            </a:r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capacitate </a:t>
                </a:r>
                <a:r>
                  <a:rPr lang="en-US" dirty="0" err="1"/>
                  <a:t>muchie</a:t>
                </a:r>
                <a:endParaRPr lang="ro-RO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flow </a:t>
                </a:r>
                <a:r>
                  <a:rPr lang="en-US" dirty="0" err="1"/>
                  <a:t>muchie</a:t>
                </a:r>
                <a:r>
                  <a:rPr lang="ro-RO" dirty="0"/>
                  <a:t>. Capacitate folosită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diferen</a:t>
                </a:r>
                <a:r>
                  <a:rPr lang="ro-RO" dirty="0"/>
                  <a:t>ța de capacitate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o-RO" dirty="0"/>
                  <a:t> graful cu muchii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C3DEA-614D-41C2-8A2B-75BE792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E03AB-8453-4035-BEFF-91D1C8758BA7}"/>
                  </a:ext>
                </a:extLst>
              </p:cNvPr>
              <p:cNvSpPr txBox="1"/>
              <p:nvPr/>
            </p:nvSpPr>
            <p:spPr>
              <a:xfrm>
                <a:off x="4802065" y="3132744"/>
                <a:ext cx="6702669" cy="2951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FORD-FULKERSON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for</a:t>
                </a:r>
                <a:r>
                  <a:rPr lang="en-US" dirty="0">
                    <a:solidFill>
                      <a:schemeClr val="tx2"/>
                    </a:solidFill>
                  </a:rPr>
                  <a:t>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while</a:t>
                </a:r>
                <a:r>
                  <a:rPr lang="en-US" dirty="0">
                    <a:solidFill>
                      <a:schemeClr val="tx2"/>
                    </a:solidFill>
                  </a:rPr>
                  <a:t> there exists a path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:r>
                  <a:rPr lang="en-US" b="1" dirty="0">
                    <a:solidFill>
                      <a:schemeClr val="tx2"/>
                    </a:solidFill>
                  </a:rPr>
                  <a:t>for </a:t>
                </a:r>
                <a:r>
                  <a:rPr lang="en-US" dirty="0">
                    <a:solidFill>
                      <a:schemeClr val="tx2"/>
                    </a:solidFill>
                  </a:rPr>
                  <a:t>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</a:t>
                </a:r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</a:t>
                </a:r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E03AB-8453-4035-BEFF-91D1C87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65" y="3132744"/>
                <a:ext cx="6702669" cy="2951321"/>
              </a:xfrm>
              <a:prstGeom prst="rect">
                <a:avLst/>
              </a:prstGeom>
              <a:blipFill>
                <a:blip r:embed="rId4"/>
                <a:stretch>
                  <a:fillRect l="-819" t="-1240" b="-41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82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4A9E-AA67-4408-8F5A-83323337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Flux maxim </a:t>
            </a:r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  <a:r>
              <a:rPr lang="ro-RO" dirty="0">
                <a:solidFill>
                  <a:schemeClr val="tx1"/>
                </a:solidFill>
              </a:rPr>
              <a:t> (1956)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capacitate </a:t>
                </a:r>
                <a:r>
                  <a:rPr lang="en-US" dirty="0" err="1"/>
                  <a:t>muchie</a:t>
                </a:r>
                <a:endParaRPr lang="ro-RO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flow </a:t>
                </a:r>
                <a:r>
                  <a:rPr lang="en-US" dirty="0" err="1"/>
                  <a:t>muchie</a:t>
                </a:r>
                <a:r>
                  <a:rPr lang="ro-RO" dirty="0"/>
                  <a:t>. Capacitate folosită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diferen</a:t>
                </a:r>
                <a:r>
                  <a:rPr lang="ro-RO" dirty="0"/>
                  <a:t>ța de capacitate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o-RO" dirty="0"/>
                  <a:t> graful cu muchii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C3DEA-614D-41C2-8A2B-75BE792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67DDC1C-0CF0-45DE-A186-4E27A685E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245" y="3118874"/>
            <a:ext cx="2176588" cy="2951667"/>
          </a:xfrm>
          <a:prstGeom prst="rect">
            <a:avLst/>
          </a:prstGeom>
        </p:spPr>
      </p:pic>
      <p:pic>
        <p:nvPicPr>
          <p:cNvPr id="12" name="Picture 11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81A4D36A-4CE0-4E47-BBC2-64DF7B7D5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70" y="3428999"/>
            <a:ext cx="2192711" cy="28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90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B5C41-BCF6-4FE8-A874-A5AB917F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9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9E780-A8FF-4F92-BDCE-31207589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1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Arbori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minimi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acoperire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27683-8B59-43FF-A5FE-7C891D87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2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B6E81-E6E0-4603-9C0D-A31F269A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34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39A55-2DAC-4C07-BE42-BE051556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51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27149-9CE1-4EBA-ABF8-747902BF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80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EF0BD-ED66-4FB9-BF56-11EE8B41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22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D7F00-B751-4B93-ADF0-DB5E9C4A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47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F74C3D-4C68-4F70-A692-E5663B13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32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3921E-65BF-4A93-A787-6864800C6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33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5F05E-F9C6-4B26-8754-976F676F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66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8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5DC78-23CB-4097-8973-2010B582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88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3B439-8C97-4C34-82EB-51EB56421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38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  <a:r>
              <a:rPr lang="ro-RO" dirty="0">
                <a:solidFill>
                  <a:schemeClr val="tx1"/>
                </a:solidFill>
              </a:rPr>
              <a:t> (1956)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/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tree Kruskal(G)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sort(G.E); </a:t>
                </a:r>
                <a:r>
                  <a:rPr lang="en-US" sz="24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 sort by weight</a:t>
                </a:r>
                <a:endParaRPr lang="en-US" sz="2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A = {};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Make_set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((u, v)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G.E)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 !=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A = A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{(u, v)};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Union(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(u),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  <a:blipFill>
                <a:blip r:embed="rId2"/>
                <a:stretch>
                  <a:fillRect l="-1130" t="-996" b="-18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C44F-1E54-4CFC-B9F7-0097BB20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5F785D4-AC57-4D86-9767-EEC35ED50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408" y="1093786"/>
            <a:ext cx="2342873" cy="29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74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D476D-D27B-4919-97B1-4CA3EBDF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76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0C824-BEC2-4290-B34C-2D43748B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00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7856D-1FF0-4689-9408-FEDDED7A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48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7FFC0-7A2A-4267-A9BC-7B853F6F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80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7A8A5-E352-4F42-9A87-0D6B7F43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8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383212" y="4298582"/>
            <a:ext cx="133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7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19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106B0-2897-446C-A44F-F2D6A7C7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7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/16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383212" y="4298582"/>
            <a:ext cx="133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/13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/14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/9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7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/7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19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/20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4/4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B970B-EA0B-4986-8C93-D65CBEC4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50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FAAEC-063F-42C3-882A-252D1977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B61D0-5130-4ACA-B1EB-0D669374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ro-RO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B84537-0ABC-4BB2-A480-6E694103408C}"/>
                  </a:ext>
                </a:extLst>
              </p:cNvPr>
              <p:cNvSpPr txBox="1"/>
              <p:nvPr/>
            </p:nvSpPr>
            <p:spPr>
              <a:xfrm>
                <a:off x="232074" y="1582896"/>
                <a:ext cx="6702669" cy="2951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FORD-FULKERSON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for</a:t>
                </a:r>
                <a:r>
                  <a:rPr lang="en-US" dirty="0">
                    <a:solidFill>
                      <a:schemeClr val="tx2"/>
                    </a:solidFill>
                  </a:rPr>
                  <a:t>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while</a:t>
                </a:r>
                <a:r>
                  <a:rPr lang="en-US" dirty="0">
                    <a:solidFill>
                      <a:schemeClr val="tx2"/>
                    </a:solidFill>
                  </a:rPr>
                  <a:t> there exists a path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:r>
                  <a:rPr lang="en-US" b="1" dirty="0">
                    <a:solidFill>
                      <a:schemeClr val="tx2"/>
                    </a:solidFill>
                  </a:rPr>
                  <a:t>for </a:t>
                </a:r>
                <a:r>
                  <a:rPr lang="en-US" dirty="0">
                    <a:solidFill>
                      <a:schemeClr val="tx2"/>
                    </a:solidFill>
                  </a:rPr>
                  <a:t>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</a:t>
                </a:r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</a:t>
                </a:r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B84537-0ABC-4BB2-A480-6E6941034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74" y="1582896"/>
                <a:ext cx="6702669" cy="2951321"/>
              </a:xfrm>
              <a:prstGeom prst="rect">
                <a:avLst/>
              </a:prstGeom>
              <a:blipFill>
                <a:blip r:embed="rId2"/>
                <a:stretch>
                  <a:fillRect l="-727" t="-1240" b="-41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CF49B90-0AB7-4D77-A572-62C311F1FA51}"/>
              </a:ext>
            </a:extLst>
          </p:cNvPr>
          <p:cNvSpPr/>
          <p:nvPr/>
        </p:nvSpPr>
        <p:spPr bwMode="auto">
          <a:xfrm>
            <a:off x="10221861" y="4239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0B9D0B-5032-4FD8-BB33-DEBA1647817B}"/>
              </a:ext>
            </a:extLst>
          </p:cNvPr>
          <p:cNvSpPr/>
          <p:nvPr/>
        </p:nvSpPr>
        <p:spPr bwMode="auto">
          <a:xfrm>
            <a:off x="8425108" y="577303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36FA6C-955D-401E-A092-D521F07F1E7D}"/>
              </a:ext>
            </a:extLst>
          </p:cNvPr>
          <p:cNvSpPr/>
          <p:nvPr/>
        </p:nvSpPr>
        <p:spPr bwMode="auto">
          <a:xfrm>
            <a:off x="8425108" y="30585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5DA2C-596E-4027-85F3-2E30AE565686}"/>
              </a:ext>
            </a:extLst>
          </p:cNvPr>
          <p:cNvSpPr/>
          <p:nvPr/>
        </p:nvSpPr>
        <p:spPr bwMode="auto">
          <a:xfrm>
            <a:off x="6686184" y="431164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5A2B7-3D95-44D5-9516-133FBA2EE032}"/>
              </a:ext>
            </a:extLst>
          </p:cNvPr>
          <p:cNvCxnSpPr>
            <a:cxnSpLocks/>
            <a:stCxn id="11" idx="7"/>
            <a:endCxn id="10" idx="2"/>
          </p:cNvCxnSpPr>
          <p:nvPr/>
        </p:nvCxnSpPr>
        <p:spPr bwMode="auto">
          <a:xfrm flipV="1">
            <a:off x="7107594" y="3305413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66560A-3C5E-4A6F-A2B3-473578D3CE4F}"/>
              </a:ext>
            </a:extLst>
          </p:cNvPr>
          <p:cNvCxnSpPr>
            <a:cxnSpLocks/>
            <a:stCxn id="11" idx="5"/>
            <a:endCxn id="9" idx="2"/>
          </p:cNvCxnSpPr>
          <p:nvPr/>
        </p:nvCxnSpPr>
        <p:spPr bwMode="auto">
          <a:xfrm>
            <a:off x="7107594" y="4733053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45AEF-4617-47CB-9DAC-FF9D618AADD8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 bwMode="auto">
          <a:xfrm flipV="1">
            <a:off x="8671964" y="3552269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9BB33-8F45-4D26-980D-03FEF50512D4}"/>
              </a:ext>
            </a:extLst>
          </p:cNvPr>
          <p:cNvSpPr/>
          <p:nvPr/>
        </p:nvSpPr>
        <p:spPr>
          <a:xfrm rot="19198300">
            <a:off x="6570277" y="3450489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1,000,000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B42D18-0F57-4E14-A3DF-08BF6B6EBB3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 flipV="1">
            <a:off x="8925737" y="3315227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A0FC6-0426-447F-862C-E860BF6D4D28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8930955" y="4660752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C7ABED1-4B16-4E29-8254-A6ADD96B275E}"/>
              </a:ext>
            </a:extLst>
          </p:cNvPr>
          <p:cNvSpPr/>
          <p:nvPr/>
        </p:nvSpPr>
        <p:spPr>
          <a:xfrm rot="16200000">
            <a:off x="8033036" y="4296889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58AA7-70E9-4674-BECD-1DFCDC2DDC03}"/>
              </a:ext>
            </a:extLst>
          </p:cNvPr>
          <p:cNvSpPr/>
          <p:nvPr/>
        </p:nvSpPr>
        <p:spPr>
          <a:xfrm rot="2741207">
            <a:off x="6632905" y="5182837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1,000,000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3530BB-F496-4BCE-9F7D-82F886434032}"/>
              </a:ext>
            </a:extLst>
          </p:cNvPr>
          <p:cNvSpPr/>
          <p:nvPr/>
        </p:nvSpPr>
        <p:spPr>
          <a:xfrm rot="18927196">
            <a:off x="8881900" y="5305146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1,000,000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760464-0A09-402C-88EB-CBB3ACD6BC64}"/>
              </a:ext>
            </a:extLst>
          </p:cNvPr>
          <p:cNvSpPr/>
          <p:nvPr/>
        </p:nvSpPr>
        <p:spPr>
          <a:xfrm rot="2176455">
            <a:off x="8861629" y="3350843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1,000,000</a:t>
            </a:r>
          </a:p>
        </p:txBody>
      </p:sp>
    </p:spTree>
    <p:extLst>
      <p:ext uri="{BB962C8B-B14F-4D97-AF65-F5344CB8AC3E}">
        <p14:creationId xmlns:p14="http://schemas.microsoft.com/office/powerpoint/2010/main" val="823455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FAAEC-063F-42C3-882A-252D1977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B61D0-5130-4ACA-B1EB-0D669374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Complexitate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ro-RO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B84537-0ABC-4BB2-A480-6E694103408C}"/>
                  </a:ext>
                </a:extLst>
              </p:cNvPr>
              <p:cNvSpPr txBox="1"/>
              <p:nvPr/>
            </p:nvSpPr>
            <p:spPr>
              <a:xfrm>
                <a:off x="474453" y="1953339"/>
                <a:ext cx="6702669" cy="2951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FORD-FULKERSON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for</a:t>
                </a:r>
                <a:r>
                  <a:rPr lang="en-US" dirty="0">
                    <a:solidFill>
                      <a:schemeClr val="tx2"/>
                    </a:solidFill>
                  </a:rPr>
                  <a:t>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chemeClr val="tx2"/>
                    </a:solidFill>
                  </a:rPr>
                  <a:t>while</a:t>
                </a:r>
                <a:r>
                  <a:rPr lang="en-US" dirty="0">
                    <a:solidFill>
                      <a:schemeClr val="tx2"/>
                    </a:solidFill>
                  </a:rPr>
                  <a:t> there exists a path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</a:t>
                </a:r>
                <a:r>
                  <a:rPr lang="en-US" b="1" dirty="0">
                    <a:solidFill>
                      <a:schemeClr val="tx2"/>
                    </a:solidFill>
                  </a:rPr>
                  <a:t>for </a:t>
                </a:r>
                <a:r>
                  <a:rPr lang="en-US" dirty="0">
                    <a:solidFill>
                      <a:schemeClr val="tx2"/>
                    </a:solidFill>
                  </a:rPr>
                  <a:t>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</a:t>
                </a:r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</a:t>
                </a:r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B84537-0ABC-4BB2-A480-6E6941034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53" y="1953339"/>
                <a:ext cx="6702669" cy="2951321"/>
              </a:xfrm>
              <a:prstGeom prst="rect">
                <a:avLst/>
              </a:prstGeom>
              <a:blipFill>
                <a:blip r:embed="rId2"/>
                <a:stretch>
                  <a:fillRect l="-819" t="-1031" b="-41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70363-A5B8-4CDF-B497-57DB3137D23E}"/>
                  </a:ext>
                </a:extLst>
              </p:cNvPr>
              <p:cNvSpPr txBox="1"/>
              <p:nvPr/>
            </p:nvSpPr>
            <p:spPr>
              <a:xfrm>
                <a:off x="8425108" y="1678805"/>
                <a:ext cx="252915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4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4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4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70363-A5B8-4CDF-B497-57DB3137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108" y="1678805"/>
                <a:ext cx="252915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CF49B90-0AB7-4D77-A572-62C311F1FA51}"/>
              </a:ext>
            </a:extLst>
          </p:cNvPr>
          <p:cNvSpPr/>
          <p:nvPr/>
        </p:nvSpPr>
        <p:spPr bwMode="auto">
          <a:xfrm>
            <a:off x="10221861" y="4239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t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0B9D0B-5032-4FD8-BB33-DEBA1647817B}"/>
              </a:ext>
            </a:extLst>
          </p:cNvPr>
          <p:cNvSpPr/>
          <p:nvPr/>
        </p:nvSpPr>
        <p:spPr bwMode="auto">
          <a:xfrm>
            <a:off x="8425108" y="577303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36FA6C-955D-401E-A092-D521F07F1E7D}"/>
              </a:ext>
            </a:extLst>
          </p:cNvPr>
          <p:cNvSpPr/>
          <p:nvPr/>
        </p:nvSpPr>
        <p:spPr bwMode="auto">
          <a:xfrm>
            <a:off x="8425108" y="30585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5DA2C-596E-4027-85F3-2E30AE565686}"/>
              </a:ext>
            </a:extLst>
          </p:cNvPr>
          <p:cNvSpPr/>
          <p:nvPr/>
        </p:nvSpPr>
        <p:spPr bwMode="auto">
          <a:xfrm>
            <a:off x="6686184" y="431164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s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5A2B7-3D95-44D5-9516-133FBA2EE032}"/>
              </a:ext>
            </a:extLst>
          </p:cNvPr>
          <p:cNvCxnSpPr>
            <a:cxnSpLocks/>
            <a:stCxn id="11" idx="7"/>
            <a:endCxn id="10" idx="2"/>
          </p:cNvCxnSpPr>
          <p:nvPr/>
        </p:nvCxnSpPr>
        <p:spPr bwMode="auto">
          <a:xfrm flipV="1">
            <a:off x="7107594" y="3305413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66560A-3C5E-4A6F-A2B3-473578D3CE4F}"/>
              </a:ext>
            </a:extLst>
          </p:cNvPr>
          <p:cNvCxnSpPr>
            <a:cxnSpLocks/>
            <a:stCxn id="11" idx="5"/>
            <a:endCxn id="9" idx="2"/>
          </p:cNvCxnSpPr>
          <p:nvPr/>
        </p:nvCxnSpPr>
        <p:spPr bwMode="auto">
          <a:xfrm>
            <a:off x="7107594" y="4733053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45AEF-4617-47CB-9DAC-FF9D618AADD8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 bwMode="auto">
          <a:xfrm flipV="1">
            <a:off x="8671964" y="3552269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9BB33-8F45-4D26-980D-03FEF50512D4}"/>
              </a:ext>
            </a:extLst>
          </p:cNvPr>
          <p:cNvSpPr/>
          <p:nvPr/>
        </p:nvSpPr>
        <p:spPr>
          <a:xfrm rot="19198300">
            <a:off x="6570277" y="3450489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1,000,000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B42D18-0F57-4E14-A3DF-08BF6B6EBB3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 flipV="1">
            <a:off x="8925737" y="3315227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A0FC6-0426-447F-862C-E860BF6D4D28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8930955" y="4660752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C7ABED1-4B16-4E29-8254-A6ADD96B275E}"/>
              </a:ext>
            </a:extLst>
          </p:cNvPr>
          <p:cNvSpPr/>
          <p:nvPr/>
        </p:nvSpPr>
        <p:spPr>
          <a:xfrm rot="16200000">
            <a:off x="8033036" y="4296889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58AA7-70E9-4674-BECD-1DFCDC2DDC03}"/>
              </a:ext>
            </a:extLst>
          </p:cNvPr>
          <p:cNvSpPr/>
          <p:nvPr/>
        </p:nvSpPr>
        <p:spPr>
          <a:xfrm rot="2741207">
            <a:off x="6632905" y="5182837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1,000,000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3530BB-F496-4BCE-9F7D-82F886434032}"/>
              </a:ext>
            </a:extLst>
          </p:cNvPr>
          <p:cNvSpPr/>
          <p:nvPr/>
        </p:nvSpPr>
        <p:spPr>
          <a:xfrm rot="18927196">
            <a:off x="8881900" y="5305146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1,000,000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760464-0A09-402C-88EB-CBB3ACD6BC64}"/>
              </a:ext>
            </a:extLst>
          </p:cNvPr>
          <p:cNvSpPr/>
          <p:nvPr/>
        </p:nvSpPr>
        <p:spPr>
          <a:xfrm rot="2176455">
            <a:off x="8861629" y="3350843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1,000,000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85D26D-5A69-429C-9651-21A4BA6744DC}"/>
                  </a:ext>
                </a:extLst>
              </p:cNvPr>
              <p:cNvSpPr txBox="1"/>
              <p:nvPr/>
            </p:nvSpPr>
            <p:spPr>
              <a:xfrm>
                <a:off x="8016075" y="1275768"/>
                <a:ext cx="3926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>
                    <a:solidFill>
                      <a:schemeClr val="tx2"/>
                    </a:solidFill>
                  </a:rPr>
                  <a:t>Dacă alegem </a:t>
                </a:r>
                <a14:m>
                  <m:oMath xmlns:m="http://schemas.openxmlformats.org/officeDocument/2006/math">
                    <m:r>
                      <a:rPr lang="ro-RO" sz="28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o-RO" sz="2800" dirty="0">
                    <a:solidFill>
                      <a:schemeClr val="tx2"/>
                    </a:solidFill>
                  </a:rPr>
                  <a:t> </a:t>
                </a:r>
                <a:r>
                  <a:rPr lang="ro-RO" sz="2800" dirty="0" err="1">
                    <a:solidFill>
                      <a:schemeClr val="tx2"/>
                    </a:solidFill>
                  </a:rPr>
                  <a:t>random</a:t>
                </a:r>
                <a:endParaRPr lang="ro-RO" sz="28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85D26D-5A69-429C-9651-21A4BA674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75" y="1275768"/>
                <a:ext cx="3926075" cy="523220"/>
              </a:xfrm>
              <a:prstGeom prst="rect">
                <a:avLst/>
              </a:prstGeom>
              <a:blipFill>
                <a:blip r:embed="rId4"/>
                <a:stretch>
                  <a:fillRect l="-3261" t="-11628" r="-1863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85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25FEF5-9BA2-4FF1-B3DC-F1F96AB0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12288-3C3F-4060-B71E-15B92B80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Algoritmul </a:t>
            </a:r>
            <a:r>
              <a:rPr lang="ro-RO" dirty="0" err="1">
                <a:solidFill>
                  <a:schemeClr val="tx1"/>
                </a:solidFill>
              </a:rPr>
              <a:t>Edmonds</a:t>
            </a:r>
            <a:r>
              <a:rPr lang="ro-RO" dirty="0">
                <a:solidFill>
                  <a:schemeClr val="tx1"/>
                </a:solidFill>
              </a:rPr>
              <a:t>–</a:t>
            </a:r>
            <a:r>
              <a:rPr lang="ro-RO" dirty="0" err="1">
                <a:solidFill>
                  <a:schemeClr val="tx1"/>
                </a:solidFill>
              </a:rPr>
              <a:t>Karp</a:t>
            </a:r>
            <a:r>
              <a:rPr lang="ro-RO" dirty="0">
                <a:solidFill>
                  <a:schemeClr val="tx1"/>
                </a:solidFill>
              </a:rPr>
              <a:t> (1972)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5538CD-B1E2-4238-9EF3-193CDFE6E37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Clr>
                    <a:schemeClr val="accent2"/>
                  </a:buClr>
                  <a:buNone/>
                </a:pPr>
                <a:r>
                  <a:rPr lang="ro-RO" dirty="0"/>
                  <a:t>Dacă alegem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o-RO" dirty="0"/>
                  <a:t> folosind BFS</a:t>
                </a:r>
              </a:p>
              <a:p>
                <a:pPr>
                  <a:buClr>
                    <a:schemeClr val="accent2"/>
                  </a:buClr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endParaRPr lang="ro-RO" dirty="0"/>
              </a:p>
              <a:p>
                <a:pPr marL="0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ro-RO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5538CD-B1E2-4238-9EF3-193CDFE6E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Goldman Distinguished Lecture Series: Jack Edmonds @ Bloomberg 272 |  Applied Mathematics and Statistics">
            <a:extLst>
              <a:ext uri="{FF2B5EF4-FFF2-40B4-BE49-F238E27FC236}">
                <a16:creationId xmlns:a16="http://schemas.microsoft.com/office/drawing/2014/main" id="{2A0A0D9C-2A19-4B46-BF1B-E4B7E2222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47" y="2445629"/>
            <a:ext cx="1828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210630C-DA23-4817-A2D0-C9778B9FF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47" y="2473516"/>
            <a:ext cx="1510972" cy="233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8132E34-D4B3-4D72-812F-AC01FF5F8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23" y="1193221"/>
            <a:ext cx="4109277" cy="422705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290E2-19C2-4783-BE9F-3A0DCCAF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5BD4A-3B4E-44C9-8C99-B542ECE7771E}"/>
              </a:ext>
            </a:extLst>
          </p:cNvPr>
          <p:cNvSpPr txBox="1"/>
          <p:nvPr/>
        </p:nvSpPr>
        <p:spPr>
          <a:xfrm>
            <a:off x="4984157" y="5749616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o-RO" sz="2000" dirty="0" err="1">
                <a:solidFill>
                  <a:schemeClr val="tx2"/>
                </a:solidFill>
                <a:hlinkClick r:id="rId3"/>
              </a:rPr>
              <a:t>Kruscal</a:t>
            </a:r>
            <a:r>
              <a:rPr lang="ro-RO" sz="2000" dirty="0">
                <a:solidFill>
                  <a:schemeClr val="tx2"/>
                </a:solidFill>
                <a:hlinkClick r:id="rId3"/>
              </a:rPr>
              <a:t> </a:t>
            </a:r>
            <a:r>
              <a:rPr lang="ro-RO" sz="2000" dirty="0" err="1">
                <a:solidFill>
                  <a:schemeClr val="tx2"/>
                </a:solidFill>
                <a:hlinkClick r:id="rId3"/>
              </a:rPr>
              <a:t>animation</a:t>
            </a:r>
            <a:endParaRPr lang="ro-RO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64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25FEF5-9BA2-4FF1-B3DC-F1F96AB0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12288-3C3F-4060-B71E-15B92B80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8"/>
            <a:ext cx="10515600" cy="575966"/>
          </a:xfrm>
        </p:spPr>
        <p:txBody>
          <a:bodyPr>
            <a:normAutofit/>
          </a:bodyPr>
          <a:lstStyle/>
          <a:p>
            <a:r>
              <a:rPr lang="ro-RO" sz="3100" dirty="0">
                <a:solidFill>
                  <a:schemeClr val="tx1"/>
                </a:solidFill>
              </a:rPr>
              <a:t>Există și algoritmi cu complexitate mai bună</a:t>
            </a:r>
            <a:endParaRPr lang="ro-RO" dirty="0">
              <a:solidFill>
                <a:schemeClr val="tx1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8CDCC5F-43FB-4FC9-BF8B-BD31C516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3" y="955639"/>
            <a:ext cx="7678947" cy="5398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09345-EFBF-4441-AC4F-4AB69DD435B7}"/>
              </a:ext>
            </a:extLst>
          </p:cNvPr>
          <p:cNvSpPr txBox="1"/>
          <p:nvPr/>
        </p:nvSpPr>
        <p:spPr>
          <a:xfrm>
            <a:off x="8725360" y="1299990"/>
            <a:ext cx="3294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“Max flows in O(nm) time, or better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</a:rPr>
              <a:t>” – James Orlin</a:t>
            </a:r>
            <a:endParaRPr lang="ro-RO" dirty="0">
              <a:solidFill>
                <a:schemeClr val="tx2"/>
              </a:solidFill>
            </a:endParaRPr>
          </a:p>
        </p:txBody>
      </p:sp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0BD7CE7-FDC6-4E67-8AF7-122CEB903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98" y="2408591"/>
            <a:ext cx="2492566" cy="24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6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6640-0166-4B85-BEF5-55242F47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tx1"/>
                </a:solidFill>
              </a:rPr>
              <a:t>Alte considerente grafuri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975-FF27-4CA3-A2A4-9C0959C7C2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pot schimba în timp.</a:t>
            </a:r>
          </a:p>
          <a:p>
            <a:endParaRPr lang="ro-RO" dirty="0"/>
          </a:p>
          <a:p>
            <a:r>
              <a:rPr lang="ro-RO" dirty="0" err="1"/>
              <a:t>LineGraph</a:t>
            </a:r>
            <a:r>
              <a:rPr lang="ro-RO" dirty="0"/>
              <a:t> – Pentru un graf non-direcțional muchiile devin noduri și nodurile muchii.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BB7E-193A-4C33-BF9E-DC5A9F2F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31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Use</a:t>
            </a:r>
            <a:r>
              <a:rPr lang="ro-RO" dirty="0">
                <a:solidFill>
                  <a:schemeClr val="tx1"/>
                </a:solidFill>
              </a:rPr>
              <a:t> case grafuri – </a:t>
            </a:r>
            <a:r>
              <a:rPr lang="en-US" dirty="0">
                <a:solidFill>
                  <a:schemeClr val="tx1"/>
                </a:solidFill>
              </a:rPr>
              <a:t>G</a:t>
            </a:r>
            <a:r>
              <a:rPr lang="ro-RO" dirty="0">
                <a:solidFill>
                  <a:schemeClr val="tx1"/>
                </a:solidFill>
              </a:rPr>
              <a:t>ranițe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2A09FE3-A6A8-48E2-87EE-75FE5E072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77" y="1093174"/>
            <a:ext cx="5090950" cy="51050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64998-0C31-4BB2-95AC-9A505B55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92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6119-8E02-4B40-8637-D5E74B38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Use</a:t>
            </a:r>
            <a:r>
              <a:rPr lang="ro-RO" dirty="0">
                <a:solidFill>
                  <a:schemeClr val="tx1"/>
                </a:solidFill>
              </a:rPr>
              <a:t> case grafuri – Grafică calculator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A9F77-F72E-4B62-8571-B3744C3DD7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 descr="A picture containing table, sitting, chair, umbrella&#10;&#10;Description automatically generated">
            <a:extLst>
              <a:ext uri="{FF2B5EF4-FFF2-40B4-BE49-F238E27FC236}">
                <a16:creationId xmlns:a16="http://schemas.microsoft.com/office/drawing/2014/main" id="{A540B89C-9812-4A36-8C12-72ED6098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700212"/>
            <a:ext cx="5715000" cy="42862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614FA-20B2-49A9-9021-D045191A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99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876F-D110-4A75-A94E-DC1E4C7E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caser </a:t>
            </a:r>
            <a:r>
              <a:rPr lang="en-US" dirty="0" err="1">
                <a:solidFill>
                  <a:schemeClr val="tx1"/>
                </a:solidFill>
              </a:rPr>
              <a:t>grafuri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utilit</a:t>
            </a:r>
            <a:r>
              <a:rPr lang="ro-RO" dirty="0" err="1">
                <a:solidFill>
                  <a:schemeClr val="tx1"/>
                </a:solidFill>
              </a:rPr>
              <a:t>ăți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large boat in a harbor&#10;&#10;Description automatically generated">
            <a:extLst>
              <a:ext uri="{FF2B5EF4-FFF2-40B4-BE49-F238E27FC236}">
                <a16:creationId xmlns:a16="http://schemas.microsoft.com/office/drawing/2014/main" id="{956418BC-C8C2-46C3-9113-C6B76A4C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8" y="1173480"/>
            <a:ext cx="3509772" cy="2339848"/>
          </a:xfrm>
          <a:prstGeom prst="rect">
            <a:avLst/>
          </a:prstGeom>
        </p:spPr>
      </p:pic>
      <p:pic>
        <p:nvPicPr>
          <p:cNvPr id="8" name="Picture 7" descr="A picture containing outdoor, boat, water, lake&#10;&#10;Description automatically generated">
            <a:extLst>
              <a:ext uri="{FF2B5EF4-FFF2-40B4-BE49-F238E27FC236}">
                <a16:creationId xmlns:a16="http://schemas.microsoft.com/office/drawing/2014/main" id="{28C3AE39-E96E-4471-A04E-0D108591F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1" y="3827908"/>
            <a:ext cx="4841533" cy="2589657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3DE4F41-EBF4-4925-B144-6CC572F5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9" y="3619470"/>
            <a:ext cx="3931207" cy="2798094"/>
          </a:xfrm>
          <a:prstGeom prst="rect">
            <a:avLst/>
          </a:prstGeom>
        </p:spPr>
      </p:pic>
      <p:pic>
        <p:nvPicPr>
          <p:cNvPr id="12" name="Picture 11" descr="A picture containing toy, table, truck, man&#10;&#10;Description automatically generated">
            <a:extLst>
              <a:ext uri="{FF2B5EF4-FFF2-40B4-BE49-F238E27FC236}">
                <a16:creationId xmlns:a16="http://schemas.microsoft.com/office/drawing/2014/main" id="{9C22EC37-8E83-4BC9-87CB-D8F6DE231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03" y="1138334"/>
            <a:ext cx="3509772" cy="26323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2B6EE-29EC-4113-9FAB-5E682BB9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97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C27-D998-446F-860B-05BC73C4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Use</a:t>
            </a:r>
            <a:r>
              <a:rPr lang="ro-RO" dirty="0">
                <a:solidFill>
                  <a:schemeClr val="tx1"/>
                </a:solidFill>
              </a:rPr>
              <a:t> case grafuri – Code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2F6564D-6789-410B-B899-B06C5D545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93" y="1999486"/>
            <a:ext cx="3673145" cy="3943463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D1B9265-9DAE-4601-8F26-C860C8020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03" y="1743728"/>
            <a:ext cx="5044942" cy="39434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FBD94-90C4-40AD-9D78-972C89C7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1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Use</a:t>
            </a:r>
            <a:r>
              <a:rPr lang="ro-RO" dirty="0">
                <a:solidFill>
                  <a:schemeClr val="tx1"/>
                </a:solidFill>
              </a:rPr>
              <a:t> case grafuri – </a:t>
            </a:r>
            <a:r>
              <a:rPr lang="en-US" dirty="0" err="1">
                <a:solidFill>
                  <a:schemeClr val="tx1"/>
                </a:solidFill>
              </a:rPr>
              <a:t>Reprezentare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Jocuri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988FE69-BA37-4493-BB64-B8A22A689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65" y="1626941"/>
            <a:ext cx="5985591" cy="4192370"/>
          </a:xfrm>
          <a:prstGeom prst="rect">
            <a:avLst/>
          </a:prstGeom>
        </p:spPr>
      </p:pic>
      <p:pic>
        <p:nvPicPr>
          <p:cNvPr id="6" name="Picture 5" descr="A picture containing black, cow, row, group&#10;&#10;Description automatically generated">
            <a:extLst>
              <a:ext uri="{FF2B5EF4-FFF2-40B4-BE49-F238E27FC236}">
                <a16:creationId xmlns:a16="http://schemas.microsoft.com/office/drawing/2014/main" id="{48979500-8E3B-4296-A9C7-87B37F2BA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44" y="1859644"/>
            <a:ext cx="3726964" cy="372696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B8C47-37FB-420B-9565-63C4EA20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3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Use</a:t>
            </a:r>
            <a:r>
              <a:rPr lang="ro-RO" dirty="0">
                <a:solidFill>
                  <a:schemeClr val="tx1"/>
                </a:solidFill>
              </a:rPr>
              <a:t> case grafuri - Internet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star in the background&#10;&#10;Description automatically generated">
            <a:extLst>
              <a:ext uri="{FF2B5EF4-FFF2-40B4-BE49-F238E27FC236}">
                <a16:creationId xmlns:a16="http://schemas.microsoft.com/office/drawing/2014/main" id="{27C0872C-D0E4-43E2-9AB0-7D2D70BD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93" y="1363436"/>
            <a:ext cx="4762500" cy="4762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B4086-2528-4CB4-A52C-4852F741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13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0790-1608-40D1-8847-973911A6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Use</a:t>
            </a:r>
            <a:r>
              <a:rPr lang="ro-RO" dirty="0">
                <a:solidFill>
                  <a:schemeClr val="tx1"/>
                </a:solidFill>
              </a:rPr>
              <a:t> case grafuri – Circuite electrice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C65BB4-81E2-4E01-A60F-93EE803C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31" y="2043112"/>
            <a:ext cx="6000750" cy="36004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69C1E-F9DD-4483-A703-6BD3E759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36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9451-8CC8-4591-9B0E-F415EDF8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Use</a:t>
            </a:r>
            <a:r>
              <a:rPr lang="ro-RO" dirty="0">
                <a:solidFill>
                  <a:schemeClr val="tx1"/>
                </a:solidFill>
              </a:rPr>
              <a:t> case grafuri – Circuite logice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863078-3832-4EA8-9F01-70971406F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34" y="1469394"/>
            <a:ext cx="7523967" cy="442327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EF84-7A14-41E9-A727-C1D84EE4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9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07474-8183-435F-9B82-F064BE18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957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39D-3F59-4FFC-8382-1EF977A0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/>
                </a:solidFill>
              </a:rPr>
              <a:t>Use</a:t>
            </a:r>
            <a:r>
              <a:rPr lang="ro-RO" dirty="0">
                <a:solidFill>
                  <a:schemeClr val="tx1"/>
                </a:solidFill>
              </a:rPr>
              <a:t> case grafuri – Grafuri sociale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hanging, table, group, small&#10;&#10;Description automatically generated">
            <a:extLst>
              <a:ext uri="{FF2B5EF4-FFF2-40B4-BE49-F238E27FC236}">
                <a16:creationId xmlns:a16="http://schemas.microsoft.com/office/drawing/2014/main" id="{30D7B734-0FC8-4DD6-9833-69C58D5EB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50" y="1475135"/>
            <a:ext cx="6564878" cy="4656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3AB3C-BC71-42C7-B22A-94C3AF31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383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D31B-CC2C-4709-892F-F9B1683A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case-</a:t>
            </a:r>
            <a:r>
              <a:rPr lang="en-US" dirty="0" err="1">
                <a:solidFill>
                  <a:schemeClr val="tx1"/>
                </a:solidFill>
              </a:rPr>
              <a:t>uri</a:t>
            </a:r>
            <a:r>
              <a:rPr lang="en-US" dirty="0">
                <a:solidFill>
                  <a:schemeClr val="tx1"/>
                </a:solidFill>
              </a:rPr>
              <a:t> – Knowledge graph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28177A-4362-4CBC-8C64-72E88800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00" y="1450976"/>
            <a:ext cx="6801200" cy="3981655"/>
          </a:xfrm>
          <a:prstGeom prst="rect">
            <a:avLst/>
          </a:prstGeom>
        </p:spPr>
      </p:pic>
      <p:pic>
        <p:nvPicPr>
          <p:cNvPr id="6" name="Picture 5" descr="A picture containing object, drawing, guitar, clock&#10;&#10;Description automatically generated">
            <a:extLst>
              <a:ext uri="{FF2B5EF4-FFF2-40B4-BE49-F238E27FC236}">
                <a16:creationId xmlns:a16="http://schemas.microsoft.com/office/drawing/2014/main" id="{5D538825-2410-4623-BE0A-0D76667F9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4222772"/>
            <a:ext cx="6212631" cy="20129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FE792-7E90-4AF8-AFFF-C6D657D3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67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B71-5A36-431D-A239-0710AE3E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case-</a:t>
            </a:r>
            <a:r>
              <a:rPr lang="en-US" dirty="0" err="1">
                <a:solidFill>
                  <a:schemeClr val="tx1"/>
                </a:solidFill>
              </a:rPr>
              <a:t>uri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dirty="0" err="1">
                <a:solidFill>
                  <a:schemeClr val="tx1"/>
                </a:solidFill>
              </a:rPr>
              <a:t>Organigrame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6A1AB0-C010-4BAD-88C4-91D4217A7D0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73" y="1556429"/>
            <a:ext cx="8103016" cy="447063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AFB10-0A7A-45CD-858E-1DD89F43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00621-77D3-4E7D-9568-10093574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3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30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solidFill>
                  <a:schemeClr val="tx2"/>
                </a:solidFill>
                <a:latin typeface="Arial" charset="0"/>
              </a:rPr>
              <a:t>0</a:t>
            </a:r>
            <a:endParaRPr lang="en-US" sz="2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lui</a:t>
            </a:r>
            <a:r>
              <a:rPr lang="en-US" dirty="0">
                <a:solidFill>
                  <a:schemeClr val="tx1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2"/>
                </a:solidFill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chemeClr val="tx2"/>
                </a:solidFill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7B75D-17FC-4981-9F0B-AB38765C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2330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4408</TotalTime>
  <Words>3299</Words>
  <Application>Microsoft Office PowerPoint</Application>
  <PresentationFormat>Widescreen</PresentationFormat>
  <Paragraphs>1625</Paragraphs>
  <Slides>72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Cambria Math</vt:lpstr>
      <vt:lpstr>Consolas</vt:lpstr>
      <vt:lpstr>Courier New</vt:lpstr>
      <vt:lpstr>Wingdings</vt:lpstr>
      <vt:lpstr>2_Office Theme</vt:lpstr>
      <vt:lpstr>Structuri de date și algoritmi Grafuri – Acoperire și Capacitate</vt:lpstr>
      <vt:lpstr>PowerPoint Presentation</vt:lpstr>
      <vt:lpstr>Arbori minimi de acoperire</vt:lpstr>
      <vt:lpstr>Arbori minimi de acoperire</vt:lpstr>
      <vt:lpstr>Algoritmul lui Kruskal (1956)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Complexitate?</vt:lpstr>
      <vt:lpstr>Complexitate?</vt:lpstr>
      <vt:lpstr>Flux maxim</vt:lpstr>
      <vt:lpstr>Graf capacitate</vt:lpstr>
      <vt:lpstr>Flux maxim Algoritmul Ford-Fulkerson</vt:lpstr>
      <vt:lpstr>Flux maxim Algoritmul Ford-Fulkerson (1956)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Complexitate?</vt:lpstr>
      <vt:lpstr>Complexitate?</vt:lpstr>
      <vt:lpstr>Algoritmul Edmonds–Karp (1972)</vt:lpstr>
      <vt:lpstr>Există și algoritmi cu complexitate mai bună</vt:lpstr>
      <vt:lpstr>Alte considerente grafuri</vt:lpstr>
      <vt:lpstr>Use case grafuri – Granițe</vt:lpstr>
      <vt:lpstr>Use case grafuri – Grafică calculator</vt:lpstr>
      <vt:lpstr>Use caser grafuri – utilități</vt:lpstr>
      <vt:lpstr>Use case grafuri – Code</vt:lpstr>
      <vt:lpstr>Use case grafuri – Reprezentare Jocuri</vt:lpstr>
      <vt:lpstr>Use case grafuri - Internet</vt:lpstr>
      <vt:lpstr>Use case grafuri – Circuite electrice</vt:lpstr>
      <vt:lpstr>Use case grafuri – Circuite logice</vt:lpstr>
      <vt:lpstr>Use case grafuri – Grafuri sociale</vt:lpstr>
      <vt:lpstr>Use case-uri – Knowledge graph</vt:lpstr>
      <vt:lpstr>Use case-uri – Organigrame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2022-03-20T18:24:10Z</dcterms:modified>
</cp:coreProperties>
</file>